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7" r:id="rId3"/>
    <p:sldId id="268" r:id="rId4"/>
    <p:sldId id="276" r:id="rId5"/>
    <p:sldId id="277" r:id="rId6"/>
    <p:sldId id="269" r:id="rId7"/>
    <p:sldId id="278" r:id="rId8"/>
    <p:sldId id="279" r:id="rId9"/>
    <p:sldId id="270" r:id="rId10"/>
    <p:sldId id="300" r:id="rId11"/>
    <p:sldId id="299" r:id="rId12"/>
    <p:sldId id="302" r:id="rId13"/>
    <p:sldId id="297" r:id="rId14"/>
    <p:sldId id="271" r:id="rId15"/>
    <p:sldId id="291" r:id="rId16"/>
    <p:sldId id="306" r:id="rId17"/>
    <p:sldId id="307" r:id="rId18"/>
    <p:sldId id="272" r:id="rId19"/>
    <p:sldId id="282" r:id="rId20"/>
    <p:sldId id="290" r:id="rId21"/>
    <p:sldId id="274" r:id="rId22"/>
    <p:sldId id="283" r:id="rId23"/>
    <p:sldId id="284" r:id="rId24"/>
    <p:sldId id="285" r:id="rId25"/>
    <p:sldId id="303" r:id="rId26"/>
    <p:sldId id="286" r:id="rId27"/>
    <p:sldId id="304" r:id="rId28"/>
    <p:sldId id="287" r:id="rId29"/>
    <p:sldId id="305" r:id="rId30"/>
    <p:sldId id="295" r:id="rId31"/>
    <p:sldId id="275" r:id="rId32"/>
    <p:sldId id="280"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31F65-F646-4AB0-8E26-EE65BA4E9966}"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A900991A-5CE5-4417-A313-5D67C82451CC}">
      <dgm:prSet phldrT="[テキスト]"/>
      <dgm:spPr/>
      <dgm:t>
        <a:bodyPr/>
        <a:lstStyle/>
        <a:p>
          <a:r>
            <a:rPr lang="en-US" altLang="ja-JP" b="0" dirty="0"/>
            <a:t>21</a:t>
          </a:r>
          <a:r>
            <a:rPr lang="ja-JP" altLang="en-US" b="0" dirty="0"/>
            <a:t>位</a:t>
          </a:r>
        </a:p>
      </dgm:t>
    </dgm:pt>
    <dgm:pt modelId="{5A5B5B05-3F9C-413B-93EB-0BBE80139FA4}" type="parTrans" cxnId="{1895F86E-CE4B-4AAA-9552-F8CC5766AA86}">
      <dgm:prSet/>
      <dgm:spPr/>
      <dgm:t>
        <a:bodyPr/>
        <a:lstStyle/>
        <a:p>
          <a:endParaRPr lang="ja-JP" altLang="en-US"/>
        </a:p>
      </dgm:t>
    </dgm:pt>
    <dgm:pt modelId="{D87B2FD7-8DC6-4FCA-B566-17CDC433E856}" type="sibTrans" cxnId="{1895F86E-CE4B-4AAA-9552-F8CC5766AA86}">
      <dgm:prSet/>
      <dgm:spPr/>
      <dgm:t>
        <a:bodyPr/>
        <a:lstStyle/>
        <a:p>
          <a:endParaRPr lang="ja-JP" altLang="en-US"/>
        </a:p>
      </dgm:t>
    </dgm:pt>
    <dgm:pt modelId="{390EF717-777F-4D19-9780-D8F0DB9EA76D}">
      <dgm:prSet phldrT="[テキスト]"/>
      <dgm:spPr/>
      <dgm:t>
        <a:bodyPr/>
        <a:lstStyle/>
        <a:p>
          <a:r>
            <a:rPr lang="en-US" altLang="ja-JP" dirty="0"/>
            <a:t>12</a:t>
          </a:r>
          <a:r>
            <a:rPr lang="ja-JP" altLang="en-US" dirty="0"/>
            <a:t>位</a:t>
          </a:r>
        </a:p>
      </dgm:t>
    </dgm:pt>
    <dgm:pt modelId="{D7B3B307-9E03-4297-95B2-3D06C0FF0275}" type="parTrans" cxnId="{8B3B6D7E-9DA8-40B5-B2B8-2759D9E3BE4A}">
      <dgm:prSet/>
      <dgm:spPr/>
      <dgm:t>
        <a:bodyPr/>
        <a:lstStyle/>
        <a:p>
          <a:endParaRPr lang="ja-JP" altLang="en-US"/>
        </a:p>
      </dgm:t>
    </dgm:pt>
    <dgm:pt modelId="{F00BCD76-C5C3-43FE-A14C-466C689C8F9A}" type="sibTrans" cxnId="{8B3B6D7E-9DA8-40B5-B2B8-2759D9E3BE4A}">
      <dgm:prSet/>
      <dgm:spPr/>
      <dgm:t>
        <a:bodyPr/>
        <a:lstStyle/>
        <a:p>
          <a:endParaRPr lang="ja-JP" altLang="en-US"/>
        </a:p>
      </dgm:t>
    </dgm:pt>
    <dgm:pt modelId="{E63C3369-14E6-4A50-9A47-A6EDF097B90B}">
      <dgm:prSet phldrT="[テキスト]"/>
      <dgm:spPr/>
      <dgm:t>
        <a:bodyPr/>
        <a:lstStyle/>
        <a:p>
          <a:r>
            <a:rPr lang="en-US" altLang="ja-JP" b="1" dirty="0"/>
            <a:t>6</a:t>
          </a:r>
          <a:r>
            <a:rPr lang="ja-JP" altLang="en-US" b="1" dirty="0"/>
            <a:t>位</a:t>
          </a:r>
        </a:p>
      </dgm:t>
    </dgm:pt>
    <dgm:pt modelId="{067C176F-077D-4FFC-9613-BB7AC6ACD532}" type="parTrans" cxnId="{17F08097-2D02-4945-86AC-B2DD76892E00}">
      <dgm:prSet/>
      <dgm:spPr/>
      <dgm:t>
        <a:bodyPr/>
        <a:lstStyle/>
        <a:p>
          <a:endParaRPr lang="ja-JP" altLang="en-US"/>
        </a:p>
      </dgm:t>
    </dgm:pt>
    <dgm:pt modelId="{850A5DD7-C845-4510-980A-50AE601B6305}" type="sibTrans" cxnId="{17F08097-2D02-4945-86AC-B2DD76892E00}">
      <dgm:prSet/>
      <dgm:spPr/>
      <dgm:t>
        <a:bodyPr/>
        <a:lstStyle/>
        <a:p>
          <a:endParaRPr lang="ja-JP" altLang="en-US"/>
        </a:p>
      </dgm:t>
    </dgm:pt>
    <dgm:pt modelId="{994083F6-DACD-4465-B573-2E38B7AFD5D0}">
      <dgm:prSet/>
      <dgm:spPr/>
      <dgm:t>
        <a:bodyPr/>
        <a:lstStyle/>
        <a:p>
          <a:r>
            <a:rPr kumimoji="1" lang="en-US" altLang="ja-JP" b="1" dirty="0"/>
            <a:t>5</a:t>
          </a:r>
          <a:r>
            <a:rPr kumimoji="1" lang="ja-JP" altLang="en-US" b="1" dirty="0"/>
            <a:t>位</a:t>
          </a:r>
        </a:p>
      </dgm:t>
    </dgm:pt>
    <dgm:pt modelId="{4CBB76DE-E773-45D3-B4B8-0D865743174A}" type="parTrans" cxnId="{1A886284-DE36-406B-8B7E-2C06464BCA67}">
      <dgm:prSet/>
      <dgm:spPr/>
      <dgm:t>
        <a:bodyPr/>
        <a:lstStyle/>
        <a:p>
          <a:endParaRPr kumimoji="1" lang="ja-JP" altLang="en-US"/>
        </a:p>
      </dgm:t>
    </dgm:pt>
    <dgm:pt modelId="{0AF9490C-8D75-4F3E-BF5B-3CDD41667292}" type="sibTrans" cxnId="{1A886284-DE36-406B-8B7E-2C06464BCA67}">
      <dgm:prSet/>
      <dgm:spPr/>
      <dgm:t>
        <a:bodyPr/>
        <a:lstStyle/>
        <a:p>
          <a:endParaRPr kumimoji="1" lang="ja-JP" altLang="en-US"/>
        </a:p>
      </dgm:t>
    </dgm:pt>
    <dgm:pt modelId="{885CD92D-A198-4FC9-8BA2-10D4B4A603E0}">
      <dgm:prSet phldrT="[テキスト]"/>
      <dgm:spPr/>
      <dgm:t>
        <a:bodyPr/>
        <a:lstStyle/>
        <a:p>
          <a:r>
            <a:rPr kumimoji="1" lang="en-US" altLang="ja-JP" dirty="0"/>
            <a:t>17</a:t>
          </a:r>
          <a:r>
            <a:rPr kumimoji="1" lang="ja-JP" altLang="en-US" dirty="0"/>
            <a:t>位</a:t>
          </a:r>
        </a:p>
      </dgm:t>
    </dgm:pt>
    <dgm:pt modelId="{06A2DD67-2986-4B24-827B-EB703968749E}" type="parTrans" cxnId="{AD035B8E-ABF8-4708-8118-0C96D40998CE}">
      <dgm:prSet/>
      <dgm:spPr/>
      <dgm:t>
        <a:bodyPr/>
        <a:lstStyle/>
        <a:p>
          <a:endParaRPr kumimoji="1" lang="ja-JP" altLang="en-US"/>
        </a:p>
      </dgm:t>
    </dgm:pt>
    <dgm:pt modelId="{A9A9D6DB-5DD8-4E14-95D3-67DA8ADA97C6}" type="sibTrans" cxnId="{AD035B8E-ABF8-4708-8118-0C96D40998CE}">
      <dgm:prSet/>
      <dgm:spPr/>
      <dgm:t>
        <a:bodyPr/>
        <a:lstStyle/>
        <a:p>
          <a:endParaRPr kumimoji="1" lang="ja-JP" altLang="en-US"/>
        </a:p>
      </dgm:t>
    </dgm:pt>
    <dgm:pt modelId="{193B4878-2575-4E27-B387-2E2D28A11998}" type="pres">
      <dgm:prSet presAssocID="{1BB31F65-F646-4AB0-8E26-EE65BA4E9966}" presName="Name0" presStyleCnt="0">
        <dgm:presLayoutVars>
          <dgm:chMax val="7"/>
          <dgm:dir/>
          <dgm:animOne val="branch"/>
        </dgm:presLayoutVars>
      </dgm:prSet>
      <dgm:spPr/>
    </dgm:pt>
    <dgm:pt modelId="{2596C889-085B-492C-BEDC-BC833077CB9E}" type="pres">
      <dgm:prSet presAssocID="{A900991A-5CE5-4417-A313-5D67C82451CC}" presName="parTx1" presStyleLbl="node1" presStyleIdx="0" presStyleCnt="5"/>
      <dgm:spPr/>
    </dgm:pt>
    <dgm:pt modelId="{68964DDE-1D69-46FE-97AA-5620503F2782}" type="pres">
      <dgm:prSet presAssocID="{390EF717-777F-4D19-9780-D8F0DB9EA76D}" presName="parTx2" presStyleLbl="node1" presStyleIdx="1" presStyleCnt="5"/>
      <dgm:spPr/>
    </dgm:pt>
    <dgm:pt modelId="{DEFE1192-0050-49C0-BE9C-961BB12DEE92}" type="pres">
      <dgm:prSet presAssocID="{E63C3369-14E6-4A50-9A47-A6EDF097B90B}" presName="parTx3" presStyleLbl="node1" presStyleIdx="2" presStyleCnt="5"/>
      <dgm:spPr/>
    </dgm:pt>
    <dgm:pt modelId="{02046A82-A1F9-4530-B552-79AD9F78D40C}" type="pres">
      <dgm:prSet presAssocID="{994083F6-DACD-4465-B573-2E38B7AFD5D0}" presName="parTx4" presStyleLbl="node1" presStyleIdx="3" presStyleCnt="5"/>
      <dgm:spPr/>
    </dgm:pt>
    <dgm:pt modelId="{CCB28F5F-DBB4-45FB-964E-7356F4E0E3AD}" type="pres">
      <dgm:prSet presAssocID="{885CD92D-A198-4FC9-8BA2-10D4B4A603E0}" presName="parTx5" presStyleLbl="node1" presStyleIdx="4" presStyleCnt="5"/>
      <dgm:spPr/>
    </dgm:pt>
  </dgm:ptLst>
  <dgm:cxnLst>
    <dgm:cxn modelId="{A3512F12-A04E-4BA7-919B-35E7547D327B}" type="presOf" srcId="{A900991A-5CE5-4417-A313-5D67C82451CC}" destId="{2596C889-085B-492C-BEDC-BC833077CB9E}" srcOrd="0" destOrd="0" presId="urn:microsoft.com/office/officeart/2009/3/layout/SubStepProcess"/>
    <dgm:cxn modelId="{88B78D34-9BD2-4CA4-963C-4E5531A91C12}" type="presOf" srcId="{390EF717-777F-4D19-9780-D8F0DB9EA76D}" destId="{68964DDE-1D69-46FE-97AA-5620503F2782}" srcOrd="0" destOrd="0" presId="urn:microsoft.com/office/officeart/2009/3/layout/SubStepProcess"/>
    <dgm:cxn modelId="{7737CE60-A113-45DC-AD62-0400EE5335EF}" type="presOf" srcId="{E63C3369-14E6-4A50-9A47-A6EDF097B90B}" destId="{DEFE1192-0050-49C0-BE9C-961BB12DEE92}" srcOrd="0" destOrd="0" presId="urn:microsoft.com/office/officeart/2009/3/layout/SubStepProcess"/>
    <dgm:cxn modelId="{1895F86E-CE4B-4AAA-9552-F8CC5766AA86}" srcId="{1BB31F65-F646-4AB0-8E26-EE65BA4E9966}" destId="{A900991A-5CE5-4417-A313-5D67C82451CC}" srcOrd="0" destOrd="0" parTransId="{5A5B5B05-3F9C-413B-93EB-0BBE80139FA4}" sibTransId="{D87B2FD7-8DC6-4FCA-B566-17CDC433E856}"/>
    <dgm:cxn modelId="{8B3B6D7E-9DA8-40B5-B2B8-2759D9E3BE4A}" srcId="{1BB31F65-F646-4AB0-8E26-EE65BA4E9966}" destId="{390EF717-777F-4D19-9780-D8F0DB9EA76D}" srcOrd="1" destOrd="0" parTransId="{D7B3B307-9E03-4297-95B2-3D06C0FF0275}" sibTransId="{F00BCD76-C5C3-43FE-A14C-466C689C8F9A}"/>
    <dgm:cxn modelId="{1A886284-DE36-406B-8B7E-2C06464BCA67}" srcId="{1BB31F65-F646-4AB0-8E26-EE65BA4E9966}" destId="{994083F6-DACD-4465-B573-2E38B7AFD5D0}" srcOrd="3" destOrd="0" parTransId="{4CBB76DE-E773-45D3-B4B8-0D865743174A}" sibTransId="{0AF9490C-8D75-4F3E-BF5B-3CDD41667292}"/>
    <dgm:cxn modelId="{AD035B8E-ABF8-4708-8118-0C96D40998CE}" srcId="{1BB31F65-F646-4AB0-8E26-EE65BA4E9966}" destId="{885CD92D-A198-4FC9-8BA2-10D4B4A603E0}" srcOrd="4" destOrd="0" parTransId="{06A2DD67-2986-4B24-827B-EB703968749E}" sibTransId="{A9A9D6DB-5DD8-4E14-95D3-67DA8ADA97C6}"/>
    <dgm:cxn modelId="{17F08097-2D02-4945-86AC-B2DD76892E00}" srcId="{1BB31F65-F646-4AB0-8E26-EE65BA4E9966}" destId="{E63C3369-14E6-4A50-9A47-A6EDF097B90B}" srcOrd="2" destOrd="0" parTransId="{067C176F-077D-4FFC-9613-BB7AC6ACD532}" sibTransId="{850A5DD7-C845-4510-980A-50AE601B6305}"/>
    <dgm:cxn modelId="{FA80DDD1-61A8-4B1F-8BD9-E089F291C06B}" type="presOf" srcId="{994083F6-DACD-4465-B573-2E38B7AFD5D0}" destId="{02046A82-A1F9-4530-B552-79AD9F78D40C}" srcOrd="0" destOrd="0" presId="urn:microsoft.com/office/officeart/2009/3/layout/SubStepProcess"/>
    <dgm:cxn modelId="{29BE35D6-7CE9-4E1E-8B02-4D08D6EA84FA}" type="presOf" srcId="{885CD92D-A198-4FC9-8BA2-10D4B4A603E0}" destId="{CCB28F5F-DBB4-45FB-964E-7356F4E0E3AD}" srcOrd="0" destOrd="0" presId="urn:microsoft.com/office/officeart/2009/3/layout/SubStepProcess"/>
    <dgm:cxn modelId="{72A684FF-0FCF-417F-AB60-FD858DEBCC55}" type="presOf" srcId="{1BB31F65-F646-4AB0-8E26-EE65BA4E9966}" destId="{193B4878-2575-4E27-B387-2E2D28A11998}" srcOrd="0" destOrd="0" presId="urn:microsoft.com/office/officeart/2009/3/layout/SubStepProcess"/>
    <dgm:cxn modelId="{B03DDE64-2322-4AF9-9C75-E8784A1F2BE1}" type="presParOf" srcId="{193B4878-2575-4E27-B387-2E2D28A11998}" destId="{2596C889-085B-492C-BEDC-BC833077CB9E}" srcOrd="0" destOrd="0" presId="urn:microsoft.com/office/officeart/2009/3/layout/SubStepProcess"/>
    <dgm:cxn modelId="{714B3D2E-0862-43D4-BAB5-B8DD1981F71C}" type="presParOf" srcId="{193B4878-2575-4E27-B387-2E2D28A11998}" destId="{68964DDE-1D69-46FE-97AA-5620503F2782}" srcOrd="1" destOrd="0" presId="urn:microsoft.com/office/officeart/2009/3/layout/SubStepProcess"/>
    <dgm:cxn modelId="{FC45FF38-3729-4FA4-9662-0359D5DF5832}" type="presParOf" srcId="{193B4878-2575-4E27-B387-2E2D28A11998}" destId="{DEFE1192-0050-49C0-BE9C-961BB12DEE92}" srcOrd="2" destOrd="0" presId="urn:microsoft.com/office/officeart/2009/3/layout/SubStepProcess"/>
    <dgm:cxn modelId="{49A1AC1A-D8D8-46A7-BE5B-1BE09248E885}" type="presParOf" srcId="{193B4878-2575-4E27-B387-2E2D28A11998}" destId="{02046A82-A1F9-4530-B552-79AD9F78D40C}" srcOrd="3" destOrd="0" presId="urn:microsoft.com/office/officeart/2009/3/layout/SubStepProcess"/>
    <dgm:cxn modelId="{7E245C3F-F46F-4728-84CC-522521DCE385}" type="presParOf" srcId="{193B4878-2575-4E27-B387-2E2D28A11998}" destId="{CCB28F5F-DBB4-45FB-964E-7356F4E0E3AD}"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A3C0A-43C8-4CAA-AB7E-EC5C084297BB}" type="doc">
      <dgm:prSet loTypeId="urn:microsoft.com/office/officeart/2005/8/layout/chevron1" loCatId="process" qsTypeId="urn:microsoft.com/office/officeart/2005/8/quickstyle/simple1" qsCatId="simple" csTypeId="urn:microsoft.com/office/officeart/2005/8/colors/accent1_2" csCatId="accent1" phldr="1"/>
      <dgm:spPr/>
    </dgm:pt>
    <dgm:pt modelId="{9D0ACD5B-E41C-496D-A3AD-1C873B25A624}">
      <dgm:prSet phldrT="[テキスト]"/>
      <dgm:spPr>
        <a:solidFill>
          <a:schemeClr val="accent6"/>
        </a:solidFill>
      </dgm:spPr>
      <dgm:t>
        <a:bodyPr/>
        <a:lstStyle/>
        <a:p>
          <a:r>
            <a:rPr kumimoji="1" lang="en-US" altLang="ja-JP" dirty="0"/>
            <a:t>4</a:t>
          </a:r>
          <a:r>
            <a:rPr kumimoji="1" lang="ja-JP" altLang="en-US" dirty="0"/>
            <a:t>年</a:t>
          </a:r>
        </a:p>
      </dgm:t>
    </dgm:pt>
    <dgm:pt modelId="{FAD5B575-C88A-478E-BB5A-8F02AC5958A8}" type="parTrans" cxnId="{5CC97528-F138-4FC8-886B-37545AC23B59}">
      <dgm:prSet/>
      <dgm:spPr/>
      <dgm:t>
        <a:bodyPr/>
        <a:lstStyle/>
        <a:p>
          <a:endParaRPr kumimoji="1" lang="ja-JP" altLang="en-US"/>
        </a:p>
      </dgm:t>
    </dgm:pt>
    <dgm:pt modelId="{BA7A361A-365F-45A8-B128-D42D3A34B449}" type="sibTrans" cxnId="{5CC97528-F138-4FC8-886B-37545AC23B59}">
      <dgm:prSet/>
      <dgm:spPr/>
      <dgm:t>
        <a:bodyPr/>
        <a:lstStyle/>
        <a:p>
          <a:endParaRPr kumimoji="1" lang="ja-JP" altLang="en-US"/>
        </a:p>
      </dgm:t>
    </dgm:pt>
    <dgm:pt modelId="{3DF04773-2B71-42FD-B70C-495DD84CE1A3}">
      <dgm:prSet phldrT="[テキスト]"/>
      <dgm:spPr>
        <a:solidFill>
          <a:schemeClr val="accent2"/>
        </a:solidFill>
      </dgm:spPr>
      <dgm:t>
        <a:bodyPr/>
        <a:lstStyle/>
        <a:p>
          <a:r>
            <a:rPr kumimoji="1" lang="en-US" altLang="ja-JP" dirty="0"/>
            <a:t>5</a:t>
          </a:r>
          <a:r>
            <a:rPr kumimoji="1" lang="ja-JP" altLang="en-US" dirty="0"/>
            <a:t>年</a:t>
          </a:r>
        </a:p>
      </dgm:t>
    </dgm:pt>
    <dgm:pt modelId="{F7A0FCF5-5B31-4A89-AE4D-8482A783B791}" type="parTrans" cxnId="{0EB36C7E-8C16-4DA9-8CD9-5C3B7088CC36}">
      <dgm:prSet/>
      <dgm:spPr/>
      <dgm:t>
        <a:bodyPr/>
        <a:lstStyle/>
        <a:p>
          <a:endParaRPr kumimoji="1" lang="ja-JP" altLang="en-US"/>
        </a:p>
      </dgm:t>
    </dgm:pt>
    <dgm:pt modelId="{91F3D30F-828F-48D3-B894-64DB827A3150}" type="sibTrans" cxnId="{0EB36C7E-8C16-4DA9-8CD9-5C3B7088CC36}">
      <dgm:prSet/>
      <dgm:spPr/>
      <dgm:t>
        <a:bodyPr/>
        <a:lstStyle/>
        <a:p>
          <a:endParaRPr kumimoji="1" lang="ja-JP" altLang="en-US"/>
        </a:p>
      </dgm:t>
    </dgm:pt>
    <dgm:pt modelId="{52E79713-6570-4562-9F3F-04BE5066960C}" type="pres">
      <dgm:prSet presAssocID="{40CA3C0A-43C8-4CAA-AB7E-EC5C084297BB}" presName="Name0" presStyleCnt="0">
        <dgm:presLayoutVars>
          <dgm:dir/>
          <dgm:animLvl val="lvl"/>
          <dgm:resizeHandles val="exact"/>
        </dgm:presLayoutVars>
      </dgm:prSet>
      <dgm:spPr/>
    </dgm:pt>
    <dgm:pt modelId="{071D4929-2F02-4EC6-A997-57F43510B7CB}" type="pres">
      <dgm:prSet presAssocID="{9D0ACD5B-E41C-496D-A3AD-1C873B25A624}" presName="parTxOnly" presStyleLbl="node1" presStyleIdx="0" presStyleCnt="2" custLinFactNeighborX="6778" custLinFactNeighborY="-36845">
        <dgm:presLayoutVars>
          <dgm:chMax val="0"/>
          <dgm:chPref val="0"/>
          <dgm:bulletEnabled val="1"/>
        </dgm:presLayoutVars>
      </dgm:prSet>
      <dgm:spPr/>
    </dgm:pt>
    <dgm:pt modelId="{0AA94643-9A44-44AF-95B9-2CE9D0BE4177}" type="pres">
      <dgm:prSet presAssocID="{BA7A361A-365F-45A8-B128-D42D3A34B449}" presName="parTxOnlySpace" presStyleCnt="0"/>
      <dgm:spPr/>
    </dgm:pt>
    <dgm:pt modelId="{F667668F-C16F-4ED1-BE5C-82C91096ED15}" type="pres">
      <dgm:prSet presAssocID="{3DF04773-2B71-42FD-B70C-495DD84CE1A3}" presName="parTxOnly" presStyleLbl="node1" presStyleIdx="1" presStyleCnt="2" custLinFactNeighborX="6778" custLinFactNeighborY="-36845">
        <dgm:presLayoutVars>
          <dgm:chMax val="0"/>
          <dgm:chPref val="0"/>
          <dgm:bulletEnabled val="1"/>
        </dgm:presLayoutVars>
      </dgm:prSet>
      <dgm:spPr/>
    </dgm:pt>
  </dgm:ptLst>
  <dgm:cxnLst>
    <dgm:cxn modelId="{3CAB5516-ED5D-4BDE-B57C-FABB8FB6A954}" type="presOf" srcId="{9D0ACD5B-E41C-496D-A3AD-1C873B25A624}" destId="{071D4929-2F02-4EC6-A997-57F43510B7CB}" srcOrd="0" destOrd="0" presId="urn:microsoft.com/office/officeart/2005/8/layout/chevron1"/>
    <dgm:cxn modelId="{5CC97528-F138-4FC8-886B-37545AC23B59}" srcId="{40CA3C0A-43C8-4CAA-AB7E-EC5C084297BB}" destId="{9D0ACD5B-E41C-496D-A3AD-1C873B25A624}" srcOrd="0" destOrd="0" parTransId="{FAD5B575-C88A-478E-BB5A-8F02AC5958A8}" sibTransId="{BA7A361A-365F-45A8-B128-D42D3A34B449}"/>
    <dgm:cxn modelId="{213F5A56-BA05-4350-9EDA-F7462070327C}" type="presOf" srcId="{3DF04773-2B71-42FD-B70C-495DD84CE1A3}" destId="{F667668F-C16F-4ED1-BE5C-82C91096ED15}" srcOrd="0" destOrd="0" presId="urn:microsoft.com/office/officeart/2005/8/layout/chevron1"/>
    <dgm:cxn modelId="{0EB36C7E-8C16-4DA9-8CD9-5C3B7088CC36}" srcId="{40CA3C0A-43C8-4CAA-AB7E-EC5C084297BB}" destId="{3DF04773-2B71-42FD-B70C-495DD84CE1A3}" srcOrd="1" destOrd="0" parTransId="{F7A0FCF5-5B31-4A89-AE4D-8482A783B791}" sibTransId="{91F3D30F-828F-48D3-B894-64DB827A3150}"/>
    <dgm:cxn modelId="{AE5ED2F6-A7FF-4E32-80ED-66A50BCB88D4}" type="presOf" srcId="{40CA3C0A-43C8-4CAA-AB7E-EC5C084297BB}" destId="{52E79713-6570-4562-9F3F-04BE5066960C}" srcOrd="0" destOrd="0" presId="urn:microsoft.com/office/officeart/2005/8/layout/chevron1"/>
    <dgm:cxn modelId="{E039B378-FDE0-4B90-8614-414F4B882A12}" type="presParOf" srcId="{52E79713-6570-4562-9F3F-04BE5066960C}" destId="{071D4929-2F02-4EC6-A997-57F43510B7CB}" srcOrd="0" destOrd="0" presId="urn:microsoft.com/office/officeart/2005/8/layout/chevron1"/>
    <dgm:cxn modelId="{10A822A5-3EB4-4CEA-9160-2D23EDD2FC52}" type="presParOf" srcId="{52E79713-6570-4562-9F3F-04BE5066960C}" destId="{0AA94643-9A44-44AF-95B9-2CE9D0BE4177}" srcOrd="1" destOrd="0" presId="urn:microsoft.com/office/officeart/2005/8/layout/chevron1"/>
    <dgm:cxn modelId="{2B5A6E83-2F2F-4906-B64C-C7C7C488B660}" type="presParOf" srcId="{52E79713-6570-4562-9F3F-04BE5066960C}" destId="{F667668F-C16F-4ED1-BE5C-82C91096ED15}"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C889-085B-492C-BEDC-BC833077CB9E}">
      <dsp:nvSpPr>
        <dsp:cNvPr id="0" name=""/>
        <dsp:cNvSpPr/>
      </dsp:nvSpPr>
      <dsp:spPr>
        <a:xfrm>
          <a:off x="496"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0" kern="1200" dirty="0"/>
            <a:t>21</a:t>
          </a:r>
          <a:r>
            <a:rPr lang="ja-JP" altLang="en-US" sz="2100" b="0" kern="1200" dirty="0"/>
            <a:t>位</a:t>
          </a:r>
        </a:p>
      </dsp:txBody>
      <dsp:txXfrm>
        <a:off x="119499" y="635979"/>
        <a:ext cx="574595" cy="574595"/>
      </dsp:txXfrm>
    </dsp:sp>
    <dsp:sp modelId="{68964DDE-1D69-46FE-97AA-5620503F2782}">
      <dsp:nvSpPr>
        <dsp:cNvPr id="0" name=""/>
        <dsp:cNvSpPr/>
      </dsp:nvSpPr>
      <dsp:spPr>
        <a:xfrm>
          <a:off x="813097"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kern="1200" dirty="0"/>
            <a:t>12</a:t>
          </a:r>
          <a:r>
            <a:rPr lang="ja-JP" altLang="en-US" sz="2100" kern="1200" dirty="0"/>
            <a:t>位</a:t>
          </a:r>
        </a:p>
      </dsp:txBody>
      <dsp:txXfrm>
        <a:off x="932100" y="635979"/>
        <a:ext cx="574595" cy="574595"/>
      </dsp:txXfrm>
    </dsp:sp>
    <dsp:sp modelId="{DEFE1192-0050-49C0-BE9C-961BB12DEE92}">
      <dsp:nvSpPr>
        <dsp:cNvPr id="0" name=""/>
        <dsp:cNvSpPr/>
      </dsp:nvSpPr>
      <dsp:spPr>
        <a:xfrm>
          <a:off x="1625698"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1" kern="1200" dirty="0"/>
            <a:t>6</a:t>
          </a:r>
          <a:r>
            <a:rPr lang="ja-JP" altLang="en-US" sz="2100" b="1" kern="1200" dirty="0"/>
            <a:t>位</a:t>
          </a:r>
        </a:p>
      </dsp:txBody>
      <dsp:txXfrm>
        <a:off x="1744701" y="635979"/>
        <a:ext cx="574595" cy="574595"/>
      </dsp:txXfrm>
    </dsp:sp>
    <dsp:sp modelId="{02046A82-A1F9-4530-B552-79AD9F78D40C}">
      <dsp:nvSpPr>
        <dsp:cNvPr id="0" name=""/>
        <dsp:cNvSpPr/>
      </dsp:nvSpPr>
      <dsp:spPr>
        <a:xfrm>
          <a:off x="2438300"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5</a:t>
          </a:r>
          <a:r>
            <a:rPr kumimoji="1" lang="ja-JP" altLang="en-US" sz="2100" b="1" kern="1200" dirty="0"/>
            <a:t>位</a:t>
          </a:r>
        </a:p>
      </dsp:txBody>
      <dsp:txXfrm>
        <a:off x="2557303" y="635979"/>
        <a:ext cx="574595" cy="574595"/>
      </dsp:txXfrm>
    </dsp:sp>
    <dsp:sp modelId="{CCB28F5F-DBB4-45FB-964E-7356F4E0E3AD}">
      <dsp:nvSpPr>
        <dsp:cNvPr id="0" name=""/>
        <dsp:cNvSpPr/>
      </dsp:nvSpPr>
      <dsp:spPr>
        <a:xfrm>
          <a:off x="3250901"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kern="1200" dirty="0"/>
            <a:t>17</a:t>
          </a:r>
          <a:r>
            <a:rPr kumimoji="1" lang="ja-JP" altLang="en-US" sz="2100" kern="1200" dirty="0"/>
            <a:t>位</a:t>
          </a:r>
        </a:p>
      </dsp:txBody>
      <dsp:txXfrm>
        <a:off x="3369904" y="635979"/>
        <a:ext cx="574595" cy="57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4929-2F02-4EC6-A997-57F43510B7CB}">
      <dsp:nvSpPr>
        <dsp:cNvPr id="0" name=""/>
        <dsp:cNvSpPr/>
      </dsp:nvSpPr>
      <dsp:spPr>
        <a:xfrm>
          <a:off x="54132" y="0"/>
          <a:ext cx="6405562" cy="129785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4</a:t>
          </a:r>
          <a:r>
            <a:rPr kumimoji="1" lang="ja-JP" altLang="en-US" sz="5000" kern="1200" dirty="0"/>
            <a:t>年</a:t>
          </a:r>
        </a:p>
      </dsp:txBody>
      <dsp:txXfrm>
        <a:off x="703062" y="0"/>
        <a:ext cx="5107703" cy="1297859"/>
      </dsp:txXfrm>
    </dsp:sp>
    <dsp:sp modelId="{F667668F-C16F-4ED1-BE5C-82C91096ED15}">
      <dsp:nvSpPr>
        <dsp:cNvPr id="0" name=""/>
        <dsp:cNvSpPr/>
      </dsp:nvSpPr>
      <dsp:spPr>
        <a:xfrm>
          <a:off x="5786437" y="0"/>
          <a:ext cx="6405562" cy="129785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5</a:t>
          </a:r>
          <a:r>
            <a:rPr kumimoji="1" lang="ja-JP" altLang="en-US" sz="5000" kern="1200" dirty="0"/>
            <a:t>年</a:t>
          </a:r>
        </a:p>
      </dsp:txBody>
      <dsp:txXfrm>
        <a:off x="6435367" y="0"/>
        <a:ext cx="5107703" cy="1297859"/>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28</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その人にとっての答えが自分の答えとは限らないので自分の答えを選択しよう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案外狭くて落ち着いた雰囲気</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10</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11</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12</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21</a:t>
            </a:fld>
            <a:endParaRPr kumimoji="1" lang="ja-JP" altLang="en-US"/>
          </a:p>
        </p:txBody>
      </p:sp>
    </p:spTree>
    <p:extLst>
      <p:ext uri="{BB962C8B-B14F-4D97-AF65-F5344CB8AC3E}">
        <p14:creationId xmlns:p14="http://schemas.microsoft.com/office/powerpoint/2010/main" val="3018450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24</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F95BF-263D-4F5B-8BB8-1635CE57AB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07B6F71-6F0C-4E46-958D-E3AA9F0EE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D8B41C1-C99B-4E4A-9EFE-AE3A10DBA493}"/>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78366DC9-B274-4C65-8EA7-8DA9659D5C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516F65-3D04-4C6D-BC0A-3B83A5EA236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7108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48363-1CCD-432B-A719-37C9044E32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4723AF-875E-4F2D-8D34-D5B664290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0DA9FD-B428-4F90-80BE-5047ACD49B0E}"/>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CC7D8CB2-A529-46D4-8635-E58E82E438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304091-15EA-4C14-8057-ADC228DA0C0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68336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AEFFCF-08FB-4639-A80A-B975F5D27C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741714-D9EC-45E1-BF97-8B40EFA36A8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FBAEF-E03A-4711-A4BA-F8529E5D6D70}"/>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C0502958-77C0-408C-B33D-5477243A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91365B-9CBF-46F4-AA3F-186875ABE11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2166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0C50E-FD5A-4EA2-B72B-C17199642D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B71B42-71FB-4625-AC87-A6BDDA52DF5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3A8DF-672F-4ECF-81D0-C2427E3DE382}"/>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B41FF64F-7499-4407-A4B4-14677B287B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2B45F3-5ACF-40BD-A83C-6D78E7F7A6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50158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666DB-1233-4124-A92D-99E0441F34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74A4A-7C6C-4A8E-BCFC-B21757A61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234183-B86D-4516-922B-DC772A4A9BC8}"/>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F6AAF6F9-AE77-4205-8255-DB3B2CC340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690AD6-2C21-4840-A0B4-759EB490E940}"/>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1469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97F39-64CF-46AC-A9B6-67ABB16BED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34E795-C2B2-4829-A1AD-84E804CD52C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57A2B0F-F4DD-41CD-B3E3-3F7184F6B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FC83986-A682-4179-8DCA-01F78530713F}"/>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6" name="フッター プレースホルダー 5">
            <a:extLst>
              <a:ext uri="{FF2B5EF4-FFF2-40B4-BE49-F238E27FC236}">
                <a16:creationId xmlns:a16="http://schemas.microsoft.com/office/drawing/2014/main" id="{0EDEC36B-10BA-4EAA-B8F4-D6DB0C371A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73DBBA-F357-4F04-99C8-0E88DEF6C42D}"/>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4654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8A783-05B1-46B5-A70E-9889D835AB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0225F9-5B29-4B32-A4DC-9786643B3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D7DB88-696E-4F87-8E93-0474A02738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3F20C2F-8EB6-408D-9ADC-1421029FE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156CB8-C6EE-4240-BFF5-FA282602DF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11D81C-739B-4843-8FF6-BD7FCC0E0B19}"/>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8" name="フッター プレースホルダー 7">
            <a:extLst>
              <a:ext uri="{FF2B5EF4-FFF2-40B4-BE49-F238E27FC236}">
                <a16:creationId xmlns:a16="http://schemas.microsoft.com/office/drawing/2014/main" id="{D7DE358B-36DD-485B-9A13-630FBBB86B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FE4242-1327-4151-A83B-1FBBCB682738}"/>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93986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6FE1C-1760-459B-961A-93B7C91FC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8CED3CF-7319-4273-940B-F8E22755C958}"/>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4" name="フッター プレースホルダー 3">
            <a:extLst>
              <a:ext uri="{FF2B5EF4-FFF2-40B4-BE49-F238E27FC236}">
                <a16:creationId xmlns:a16="http://schemas.microsoft.com/office/drawing/2014/main" id="{6B04FA0A-1393-4A30-B151-B057817E7E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4EB0E7-AC97-4F69-A781-6C401700438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5552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4BE290-8B5D-4E04-83D0-AA2E2D068307}"/>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3" name="フッター プレースホルダー 2">
            <a:extLst>
              <a:ext uri="{FF2B5EF4-FFF2-40B4-BE49-F238E27FC236}">
                <a16:creationId xmlns:a16="http://schemas.microsoft.com/office/drawing/2014/main" id="{F4E641DB-AD63-43BD-B7FD-750C099C39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B996C3-72F6-4F26-AEF6-5EB48B93564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4603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804BA-5BAD-4ABF-A99E-CBE40153F1C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B71699-BC0B-472A-8951-2B3564BBD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3D69679-7E94-455F-B4DE-81CB45AE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07FB59-7098-4576-9836-E278B9D75766}"/>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6" name="フッター プレースホルダー 5">
            <a:extLst>
              <a:ext uri="{FF2B5EF4-FFF2-40B4-BE49-F238E27FC236}">
                <a16:creationId xmlns:a16="http://schemas.microsoft.com/office/drawing/2014/main" id="{42A21728-E36C-4C59-867A-B721427096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AFABA3-E098-4739-8C8F-23CF63ED3811}"/>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0520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D5EFE-8750-4A86-94F6-E0A708E34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D3B536-4410-47E8-A85F-85F711BB5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832F46-15D3-47BD-8960-B36EA1268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777EF9-8F64-49B3-9465-5ECC3582C927}"/>
              </a:ext>
            </a:extLst>
          </p:cNvPr>
          <p:cNvSpPr>
            <a:spLocks noGrp="1"/>
          </p:cNvSpPr>
          <p:nvPr>
            <p:ph type="dt" sz="half" idx="10"/>
          </p:nvPr>
        </p:nvSpPr>
        <p:spPr/>
        <p:txBody>
          <a:bodyPr/>
          <a:lstStyle/>
          <a:p>
            <a:fld id="{708894B1-CD4E-421D-B1B5-0DFD2F3B3F5A}" type="datetimeFigureOut">
              <a:rPr kumimoji="1" lang="ja-JP" altLang="en-US" smtClean="0"/>
              <a:t>2020/1/25</a:t>
            </a:fld>
            <a:endParaRPr kumimoji="1" lang="ja-JP" altLang="en-US"/>
          </a:p>
        </p:txBody>
      </p:sp>
      <p:sp>
        <p:nvSpPr>
          <p:cNvPr id="6" name="フッター プレースホルダー 5">
            <a:extLst>
              <a:ext uri="{FF2B5EF4-FFF2-40B4-BE49-F238E27FC236}">
                <a16:creationId xmlns:a16="http://schemas.microsoft.com/office/drawing/2014/main" id="{35116159-91E4-4A2C-A0B3-1345AFEEA5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7EB3DB-C2A1-43BD-95F9-329B59049E2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21696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21BA26-EADA-4324-B426-76C5CD69B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D51E4-6544-418F-A255-8716EE137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C86D8F-1CAE-447D-97EF-15F2C99C9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2020/1/25</a:t>
            </a:fld>
            <a:endParaRPr kumimoji="1" lang="ja-JP" altLang="en-US"/>
          </a:p>
        </p:txBody>
      </p:sp>
      <p:sp>
        <p:nvSpPr>
          <p:cNvPr id="5" name="フッター プレースホルダー 4">
            <a:extLst>
              <a:ext uri="{FF2B5EF4-FFF2-40B4-BE49-F238E27FC236}">
                <a16:creationId xmlns:a16="http://schemas.microsoft.com/office/drawing/2014/main" id="{87E5C701-F391-4A41-9336-02517BC5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36FCDC-0293-4E6F-9957-D970570D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14856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8D75D30-E3D9-4A50-9F6C-4D917BA53FE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29" b="2287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a:xfrm>
            <a:off x="1524000" y="1122362"/>
            <a:ext cx="9144000" cy="2900518"/>
          </a:xfrm>
        </p:spPr>
        <p:txBody>
          <a:bodyPr>
            <a:normAutofit/>
          </a:bodyPr>
          <a:lstStyle/>
          <a:p>
            <a:r>
              <a:rPr kumimoji="1" lang="ja-JP" altLang="ja-JP">
                <a:solidFill>
                  <a:srgbClr val="FFFFFF"/>
                </a:solidFill>
                <a:latin typeface="游明朝" panose="02020400000000000000" pitchFamily="18" charset="-128"/>
                <a:ea typeface="游明朝" panose="02020400000000000000" pitchFamily="18" charset="-128"/>
              </a:rPr>
              <a:t>電気通信大学</a:t>
            </a:r>
            <a:br>
              <a:rPr kumimoji="1" lang="ja-JP" altLang="ja-JP">
                <a:solidFill>
                  <a:srgbClr val="FFFFFF"/>
                </a:solidFill>
                <a:latin typeface="游明朝" panose="02020400000000000000" pitchFamily="18" charset="-128"/>
                <a:ea typeface="游明朝" panose="02020400000000000000" pitchFamily="18" charset="-128"/>
              </a:rPr>
            </a:br>
            <a:r>
              <a:rPr kumimoji="1" lang="ja-JP" altLang="ja-JP">
                <a:solidFill>
                  <a:srgbClr val="FFFFFF"/>
                </a:solidFill>
                <a:latin typeface="游明朝" panose="02020400000000000000" pitchFamily="18" charset="-128"/>
                <a:ea typeface="游明朝" panose="02020400000000000000" pitchFamily="18" charset="-128"/>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a:xfrm>
            <a:off x="1524000" y="4159404"/>
            <a:ext cx="9144000" cy="1098395"/>
          </a:xfrm>
        </p:spPr>
        <p:txBody>
          <a:bodyPr>
            <a:normAutofit/>
          </a:bodyPr>
          <a:lstStyle/>
          <a:p>
            <a:r>
              <a:rPr kumimoji="1" lang="ja-JP" altLang="ja-JP">
                <a:solidFill>
                  <a:srgbClr val="FFFFFF"/>
                </a:solidFill>
                <a:ea typeface="游明朝" panose="02020400000000000000" pitchFamily="18" charset="-128"/>
              </a:rPr>
              <a:t>一関高専 浜崎 拓海</a:t>
            </a:r>
          </a:p>
        </p:txBody>
      </p:sp>
    </p:spTree>
    <p:extLst>
      <p:ext uri="{BB962C8B-B14F-4D97-AF65-F5344CB8AC3E}">
        <p14:creationId xmlns:p14="http://schemas.microsoft.com/office/powerpoint/2010/main" val="3396964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6" y="1762346"/>
            <a:ext cx="10515600" cy="2175669"/>
          </a:xfrm>
        </p:spPr>
        <p:txBody>
          <a:bodyPr>
            <a:normAutofit/>
          </a:bodyPr>
          <a:lstStyle/>
          <a:p>
            <a:r>
              <a:rPr kumimoji="1" lang="ja-JP" altLang="en-US" sz="3600" dirty="0">
                <a:latin typeface="+mj-ea"/>
                <a:ea typeface="+mj-ea"/>
              </a:rPr>
              <a:t>東京都調布市にある理系単科大学</a:t>
            </a:r>
            <a:endParaRPr kumimoji="1" lang="en-US" altLang="ja-JP" sz="3600" dirty="0">
              <a:latin typeface="+mj-ea"/>
              <a:ea typeface="+mj-ea"/>
            </a:endParaRPr>
          </a:p>
          <a:p>
            <a:r>
              <a:rPr lang="ja-JP" altLang="en-US" sz="3600" dirty="0">
                <a:latin typeface="+mj-ea"/>
                <a:ea typeface="+mj-ea"/>
              </a:rPr>
              <a:t>国立大学で唯一名前に都市名が付かない</a:t>
            </a:r>
            <a:endParaRPr lang="en-US" altLang="ja-JP" sz="3600" dirty="0">
              <a:latin typeface="+mj-ea"/>
              <a:ea typeface="+mj-ea"/>
            </a:endParaRPr>
          </a:p>
          <a:p>
            <a:r>
              <a:rPr kumimoji="1" lang="ja-JP" altLang="en-US" sz="3600" dirty="0">
                <a:latin typeface="+mj-ea"/>
                <a:ea typeface="+mj-ea"/>
              </a:rPr>
              <a:t>新宿から京王線で約</a:t>
            </a:r>
            <a:r>
              <a:rPr kumimoji="1" lang="en-US" altLang="ja-JP" sz="3600" dirty="0">
                <a:latin typeface="+mj-ea"/>
                <a:ea typeface="+mj-ea"/>
              </a:rPr>
              <a:t>20</a:t>
            </a:r>
            <a:r>
              <a:rPr kumimoji="1" lang="ja-JP" altLang="en-US" sz="3600" dirty="0">
                <a:latin typeface="+mj-ea"/>
                <a:ea typeface="+mj-ea"/>
              </a:rPr>
              <a:t>分と立地が良い</a:t>
            </a:r>
          </a:p>
        </p:txBody>
      </p:sp>
      <p:sp>
        <p:nvSpPr>
          <p:cNvPr id="10" name="正方形/長方形 9">
            <a:extLst>
              <a:ext uri="{FF2B5EF4-FFF2-40B4-BE49-F238E27FC236}">
                <a16:creationId xmlns:a16="http://schemas.microsoft.com/office/drawing/2014/main" id="{D63B60F4-97EA-4328-B69C-EA5A1F8C3E60}"/>
              </a:ext>
            </a:extLst>
          </p:cNvPr>
          <p:cNvSpPr/>
          <p:nvPr/>
        </p:nvSpPr>
        <p:spPr>
          <a:xfrm>
            <a:off x="1" y="-31389"/>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561F34AE-3B03-4BA7-BE59-BA204C26FC09}"/>
              </a:ext>
            </a:extLst>
          </p:cNvPr>
          <p:cNvSpPr>
            <a:spLocks noGrp="1"/>
          </p:cNvSpPr>
          <p:nvPr>
            <p:ph type="title"/>
          </p:nvPr>
        </p:nvSpPr>
        <p:spPr>
          <a:xfrm>
            <a:off x="402166" y="-31390"/>
            <a:ext cx="4417482" cy="1325563"/>
          </a:xfrm>
        </p:spPr>
        <p:txBody>
          <a:bodyPr/>
          <a:lstStyle/>
          <a:p>
            <a:pPr>
              <a:spcBef>
                <a:spcPts val="1200"/>
              </a:spcBef>
              <a:spcAft>
                <a:spcPts val="1200"/>
              </a:spcAft>
            </a:pPr>
            <a:r>
              <a:rPr kumimoji="1" lang="ja-JP" altLang="en-US" b="1" dirty="0">
                <a:solidFill>
                  <a:schemeClr val="bg1"/>
                </a:solidFill>
                <a:latin typeface="+mj-ea"/>
              </a:rPr>
              <a:t>大学概要 ① </a:t>
            </a: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5735178" y="3629384"/>
            <a:ext cx="4218540" cy="2372929"/>
          </a:xfrm>
          <a:prstGeom prst="roundRect">
            <a:avLst>
              <a:gd name="adj" fmla="val 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506463"/>
            <a:ext cx="2299999" cy="13569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948058"/>
            <a:ext cx="1600906" cy="20901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2041525" y="6179620"/>
            <a:ext cx="2236510" cy="584775"/>
          </a:xfrm>
          <a:prstGeom prst="rect">
            <a:avLst/>
          </a:prstGeom>
          <a:noFill/>
        </p:spPr>
        <p:txBody>
          <a:bodyPr wrap="none" rtlCol="0">
            <a:spAutoFit/>
          </a:bodyPr>
          <a:lstStyle/>
          <a:p>
            <a:r>
              <a:rPr kumimoji="1" lang="ja-JP" altLang="en-US" sz="3200" dirty="0">
                <a:latin typeface="+mj-ea"/>
                <a:ea typeface="+mj-ea"/>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6096000" y="6179620"/>
            <a:ext cx="3877985" cy="584775"/>
          </a:xfrm>
          <a:prstGeom prst="rect">
            <a:avLst/>
          </a:prstGeom>
          <a:noFill/>
        </p:spPr>
        <p:txBody>
          <a:bodyPr wrap="none" rtlCol="0">
            <a:spAutoFit/>
          </a:bodyPr>
          <a:lstStyle/>
          <a:p>
            <a:r>
              <a:rPr kumimoji="1" lang="ja-JP" altLang="en-US" sz="3200" dirty="0">
                <a:latin typeface="+mj-ea"/>
                <a:ea typeface="+mj-ea"/>
              </a:rPr>
              <a:t>調布駅（最寄り駅）</a:t>
            </a:r>
          </a:p>
        </p:txBody>
      </p:sp>
    </p:spTree>
    <p:extLst>
      <p:ext uri="{BB962C8B-B14F-4D97-AF65-F5344CB8AC3E}">
        <p14:creationId xmlns:p14="http://schemas.microsoft.com/office/powerpoint/2010/main" val="196280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uec.ac.jp/education/undergraduate/images_rwd/pct_index03.jpg">
            <a:extLst>
              <a:ext uri="{FF2B5EF4-FFF2-40B4-BE49-F238E27FC236}">
                <a16:creationId xmlns:a16="http://schemas.microsoft.com/office/drawing/2014/main" id="{DA4E0AFF-1633-474E-822A-9FB92C50EB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1260" y="480060"/>
            <a:ext cx="602372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3A0FA7C0-1956-4EDF-990B-3C8F150464E0}"/>
              </a:ext>
            </a:extLst>
          </p:cNvPr>
          <p:cNvSpPr/>
          <p:nvPr/>
        </p:nvSpPr>
        <p:spPr>
          <a:xfrm>
            <a:off x="3713733" y="3923818"/>
            <a:ext cx="1986652" cy="694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2B2B62-0DD2-48D9-824F-20B74E57A098}"/>
              </a:ext>
            </a:extLst>
          </p:cNvPr>
          <p:cNvSpPr txBox="1"/>
          <p:nvPr/>
        </p:nvSpPr>
        <p:spPr>
          <a:xfrm>
            <a:off x="1005256" y="3923818"/>
            <a:ext cx="2708476" cy="954107"/>
          </a:xfrm>
          <a:prstGeom prst="rect">
            <a:avLst/>
          </a:prstGeom>
          <a:noFill/>
        </p:spPr>
        <p:txBody>
          <a:bodyPr wrap="square" rtlCol="0">
            <a:spAutoFit/>
          </a:bodyPr>
          <a:lstStyle/>
          <a:p>
            <a:r>
              <a:rPr kumimoji="1" lang="ja-JP" altLang="en-US" sz="2800">
                <a:latin typeface="+mn-ea"/>
              </a:rPr>
              <a:t>このタイミングで編入</a:t>
            </a:r>
            <a:endParaRPr kumimoji="1" lang="ja-JP" altLang="en-US" sz="2800" dirty="0">
              <a:latin typeface="+mn-ea"/>
            </a:endParaRPr>
          </a:p>
        </p:txBody>
      </p:sp>
      <p:sp>
        <p:nvSpPr>
          <p:cNvPr id="6" name="テキスト ボックス 5">
            <a:extLst>
              <a:ext uri="{FF2B5EF4-FFF2-40B4-BE49-F238E27FC236}">
                <a16:creationId xmlns:a16="http://schemas.microsoft.com/office/drawing/2014/main" id="{1CFDF706-9A76-4841-AD6C-AD2128EC1A02}"/>
              </a:ext>
            </a:extLst>
          </p:cNvPr>
          <p:cNvSpPr txBox="1"/>
          <p:nvPr/>
        </p:nvSpPr>
        <p:spPr>
          <a:xfrm>
            <a:off x="1005256" y="5150879"/>
            <a:ext cx="4208992" cy="954107"/>
          </a:xfrm>
          <a:prstGeom prst="rect">
            <a:avLst/>
          </a:prstGeom>
          <a:noFill/>
        </p:spPr>
        <p:txBody>
          <a:bodyPr wrap="square" rtlCol="0">
            <a:spAutoFit/>
          </a:bodyPr>
          <a:lstStyle/>
          <a:p>
            <a:r>
              <a:rPr kumimoji="1" lang="ja-JP" altLang="en-US" sz="2800">
                <a:latin typeface="+mn-ea"/>
              </a:rPr>
              <a:t>編入生は</a:t>
            </a:r>
            <a:r>
              <a:rPr kumimoji="1" lang="ja-JP" altLang="en-US" sz="2800">
                <a:solidFill>
                  <a:srgbClr val="FF0000"/>
                </a:solidFill>
                <a:latin typeface="+mn-ea"/>
              </a:rPr>
              <a:t>プログラムまで決まった状態</a:t>
            </a:r>
            <a:r>
              <a:rPr kumimoji="1" lang="ja-JP" altLang="en-US" sz="2800">
                <a:latin typeface="+mn-ea"/>
              </a:rPr>
              <a:t>で編入する</a:t>
            </a:r>
            <a:endParaRPr kumimoji="1" lang="ja-JP" altLang="en-US" sz="2800" dirty="0">
              <a:latin typeface="+mn-ea"/>
            </a:endParaRPr>
          </a:p>
        </p:txBody>
      </p:sp>
      <p:sp>
        <p:nvSpPr>
          <p:cNvPr id="8" name="テキスト ボックス 7">
            <a:extLst>
              <a:ext uri="{FF2B5EF4-FFF2-40B4-BE49-F238E27FC236}">
                <a16:creationId xmlns:a16="http://schemas.microsoft.com/office/drawing/2014/main" id="{9488B24E-8D43-441F-8AF5-EDA7E6EA7577}"/>
              </a:ext>
            </a:extLst>
          </p:cNvPr>
          <p:cNvSpPr txBox="1"/>
          <p:nvPr/>
        </p:nvSpPr>
        <p:spPr>
          <a:xfrm>
            <a:off x="1005257" y="1078555"/>
            <a:ext cx="4208991" cy="2246769"/>
          </a:xfrm>
          <a:prstGeom prst="rect">
            <a:avLst/>
          </a:prstGeom>
          <a:noFill/>
        </p:spPr>
        <p:txBody>
          <a:bodyPr wrap="square" rtlCol="0">
            <a:spAutoFit/>
          </a:bodyPr>
          <a:lstStyle/>
          <a:p>
            <a:r>
              <a:rPr lang="ja-JP" altLang="en-US" sz="2800" dirty="0"/>
              <a:t>専門分野の内容によって</a:t>
            </a:r>
            <a:r>
              <a:rPr lang="en-US" altLang="ja-JP" sz="2800" b="1" dirty="0" err="1"/>
              <a:t>Ⅰ~Ⅲ</a:t>
            </a:r>
            <a:r>
              <a:rPr lang="ja-JP" altLang="en-US" sz="2800" dirty="0">
                <a:latin typeface="+mn-ea"/>
              </a:rPr>
              <a:t>類に別れていて</a:t>
            </a:r>
            <a:endParaRPr lang="en-US" altLang="ja-JP" sz="2800" dirty="0">
              <a:latin typeface="+mn-ea"/>
            </a:endParaRPr>
          </a:p>
          <a:p>
            <a:r>
              <a:rPr kumimoji="1" lang="en-US" altLang="ja-JP" sz="2800" dirty="0">
                <a:latin typeface="+mn-ea"/>
              </a:rPr>
              <a:t>3</a:t>
            </a:r>
            <a:r>
              <a:rPr kumimoji="1" lang="ja-JP" altLang="en-US" sz="2800" dirty="0">
                <a:latin typeface="+mn-ea"/>
              </a:rPr>
              <a:t>年生に</a:t>
            </a:r>
            <a:r>
              <a:rPr lang="ja-JP" altLang="en-US" sz="2800" dirty="0">
                <a:latin typeface="+mn-ea"/>
              </a:rPr>
              <a:t>なるタイミングで各類のプログラムに配属される</a:t>
            </a:r>
            <a:endParaRPr kumimoji="1" lang="ja-JP" altLang="en-US" sz="2800" dirty="0">
              <a:latin typeface="+mn-ea"/>
            </a:endParaRPr>
          </a:p>
        </p:txBody>
      </p:sp>
      <p:cxnSp>
        <p:nvCxnSpPr>
          <p:cNvPr id="11" name="直線コネクタ 10">
            <a:extLst>
              <a:ext uri="{FF2B5EF4-FFF2-40B4-BE49-F238E27FC236}">
                <a16:creationId xmlns:a16="http://schemas.microsoft.com/office/drawing/2014/main" id="{1C1E9E0D-35D0-4087-BB69-1DEC67D32C3A}"/>
              </a:ext>
            </a:extLst>
          </p:cNvPr>
          <p:cNvCxnSpPr>
            <a:cxnSpLocks/>
          </p:cNvCxnSpPr>
          <p:nvPr/>
        </p:nvCxnSpPr>
        <p:spPr>
          <a:xfrm>
            <a:off x="5353145" y="480060"/>
            <a:ext cx="0" cy="336607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EF6C31F-1D0E-426D-8C81-0562F50E11E1}"/>
              </a:ext>
            </a:extLst>
          </p:cNvPr>
          <p:cNvCxnSpPr>
            <a:cxnSpLocks/>
          </p:cNvCxnSpPr>
          <p:nvPr/>
        </p:nvCxnSpPr>
        <p:spPr>
          <a:xfrm>
            <a:off x="5353145" y="4713402"/>
            <a:ext cx="0" cy="166453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2735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情報系</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74106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84EE5D7-15DB-4DC1-89EC-B6AB54009305}"/>
              </a:ext>
            </a:extLst>
          </p:cNvPr>
          <p:cNvSpPr>
            <a:spLocks noGrp="1"/>
          </p:cNvSpPr>
          <p:nvPr>
            <p:ph idx="1"/>
          </p:nvPr>
        </p:nvSpPr>
        <p:spPr>
          <a:xfrm>
            <a:off x="838200" y="1616263"/>
            <a:ext cx="10515600" cy="5901613"/>
          </a:xfrm>
        </p:spPr>
        <p:txBody>
          <a:bodyPr>
            <a:normAutofit/>
          </a:bodyPr>
          <a:lstStyle/>
          <a:p>
            <a:pPr marL="0" indent="0">
              <a:buNone/>
            </a:pPr>
            <a:r>
              <a:rPr kumimoji="1" lang="ja-JP" altLang="en-US" b="1" dirty="0">
                <a:latin typeface="+mn-ea"/>
              </a:rPr>
              <a:t>一般</a:t>
            </a:r>
            <a:br>
              <a:rPr kumimoji="1" lang="en-US" altLang="ja-JP" dirty="0">
                <a:latin typeface="+mn-ea"/>
              </a:rPr>
            </a:br>
            <a:endParaRPr kumimoji="1" lang="en-US" altLang="ja-JP" dirty="0">
              <a:latin typeface="+mn-ea"/>
            </a:endParaRPr>
          </a:p>
          <a:p>
            <a:pPr marL="0" indent="0">
              <a:buNone/>
            </a:pPr>
            <a:r>
              <a:rPr kumimoji="1" lang="ja-JP" altLang="en-US" b="1" dirty="0">
                <a:latin typeface="+mn-ea"/>
              </a:rPr>
              <a:t>数学</a:t>
            </a:r>
            <a:endParaRPr kumimoji="1" lang="en-US" altLang="ja-JP" b="1" dirty="0">
              <a:latin typeface="+mn-ea"/>
            </a:endParaRPr>
          </a:p>
          <a:p>
            <a:pPr marL="0" indent="0">
              <a:buNone/>
            </a:pPr>
            <a:r>
              <a:rPr lang="en-US" altLang="ja-JP" dirty="0">
                <a:latin typeface="+mn-ea"/>
              </a:rPr>
              <a:t>	</a:t>
            </a:r>
            <a:r>
              <a:rPr lang="ja-JP" altLang="en-US" dirty="0">
                <a:latin typeface="+mn-ea"/>
              </a:rPr>
              <a:t>比較的簡単　線形が難しい</a:t>
            </a:r>
            <a:endParaRPr lang="en-US" altLang="ja-JP" dirty="0">
              <a:latin typeface="+mn-ea"/>
            </a:endParaRPr>
          </a:p>
          <a:p>
            <a:pPr marL="0" indent="0">
              <a:buNone/>
            </a:pPr>
            <a:r>
              <a:rPr kumimoji="1" lang="ja-JP" altLang="en-US" b="1" dirty="0">
                <a:latin typeface="+mn-ea"/>
              </a:rPr>
              <a:t>物理と化学の選択</a:t>
            </a:r>
            <a:endParaRPr kumimoji="1" lang="en-US" altLang="ja-JP" b="1" dirty="0">
              <a:latin typeface="+mn-ea"/>
            </a:endParaRPr>
          </a:p>
          <a:p>
            <a:pPr marL="0" indent="0">
              <a:buNone/>
            </a:pPr>
            <a:r>
              <a:rPr lang="en-US" altLang="ja-JP" dirty="0">
                <a:latin typeface="+mn-ea"/>
              </a:rPr>
              <a:t>	</a:t>
            </a:r>
            <a:r>
              <a:rPr lang="ja-JP" altLang="en-US" dirty="0">
                <a:latin typeface="+mn-ea"/>
              </a:rPr>
              <a:t>例年簡単　今年度の電磁気、熱力学が難しかった</a:t>
            </a:r>
            <a:endParaRPr lang="en-US" altLang="ja-JP" dirty="0">
              <a:latin typeface="+mn-ea"/>
            </a:endParaRPr>
          </a:p>
          <a:p>
            <a:pPr marL="0" indent="0">
              <a:buNone/>
            </a:pPr>
            <a:r>
              <a:rPr kumimoji="1" lang="ja-JP" altLang="en-US" b="1" dirty="0">
                <a:latin typeface="+mn-ea"/>
              </a:rPr>
              <a:t>英語</a:t>
            </a:r>
            <a:endParaRPr kumimoji="1" lang="en-US" altLang="ja-JP" b="1" dirty="0">
              <a:latin typeface="+mn-ea"/>
            </a:endParaRPr>
          </a:p>
          <a:p>
            <a:pPr marL="0" indent="0">
              <a:buNone/>
            </a:pPr>
            <a:r>
              <a:rPr lang="en-US" altLang="ja-JP" dirty="0">
                <a:latin typeface="+mn-ea"/>
              </a:rPr>
              <a:t>	</a:t>
            </a:r>
            <a:r>
              <a:rPr lang="ja-JP" altLang="en-US" dirty="0">
                <a:latin typeface="+mn-ea"/>
              </a:rPr>
              <a:t>要約しろとかあなたはどう思うかかけみたいな問題</a:t>
            </a:r>
            <a:endParaRPr lang="en-US" altLang="ja-JP" dirty="0">
              <a:latin typeface="+mn-ea"/>
            </a:endParaRPr>
          </a:p>
          <a:p>
            <a:pPr marL="0" indent="0">
              <a:buNone/>
            </a:pPr>
            <a:r>
              <a:rPr lang="ja-JP" altLang="en-US" b="1" dirty="0">
                <a:latin typeface="+mn-ea"/>
              </a:rPr>
              <a:t>面接</a:t>
            </a:r>
            <a:endParaRPr lang="en-US" altLang="ja-JP" b="1" dirty="0">
              <a:latin typeface="+mn-ea"/>
            </a:endParaRPr>
          </a:p>
          <a:p>
            <a:pPr marL="0" indent="0">
              <a:buNone/>
            </a:pPr>
            <a:r>
              <a:rPr kumimoji="1" lang="en-US" altLang="ja-JP" dirty="0">
                <a:latin typeface="+mn-ea"/>
              </a:rPr>
              <a:t>	</a:t>
            </a:r>
            <a:r>
              <a:rPr kumimoji="1" lang="ja-JP" altLang="en-US" dirty="0">
                <a:latin typeface="+mn-ea"/>
              </a:rPr>
              <a:t>志望動機、研究内容</a:t>
            </a:r>
          </a:p>
        </p:txBody>
      </p:sp>
      <p:sp>
        <p:nvSpPr>
          <p:cNvPr id="4" name="正方形/長方形 3">
            <a:extLst>
              <a:ext uri="{FF2B5EF4-FFF2-40B4-BE49-F238E27FC236}">
                <a16:creationId xmlns:a16="http://schemas.microsoft.com/office/drawing/2014/main" id="{CBF1D1A4-8684-445C-83D5-73BE94F3B4A1}"/>
              </a:ext>
            </a:extLst>
          </p:cNvPr>
          <p:cNvSpPr/>
          <p:nvPr/>
        </p:nvSpPr>
        <p:spPr>
          <a:xfrm>
            <a:off x="1" y="0"/>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4384055-67A7-4DB4-B9EB-B234427DC79F}"/>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受験科目</a:t>
            </a:r>
            <a:r>
              <a:rPr lang="en-US" altLang="ja-JP" b="1" dirty="0">
                <a:solidFill>
                  <a:schemeClr val="bg1"/>
                </a:solidFill>
                <a:latin typeface="+mj-ea"/>
              </a:rPr>
              <a:t> </a:t>
            </a:r>
            <a:r>
              <a:rPr lang="ja-JP" altLang="en-US" b="1" dirty="0">
                <a:solidFill>
                  <a:schemeClr val="bg1"/>
                </a:solidFill>
                <a:latin typeface="+mj-ea"/>
              </a:rPr>
              <a:t>①</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164E3C82-62E3-416D-90D7-FFB162D38D7D}"/>
              </a:ext>
            </a:extLst>
          </p:cNvPr>
          <p:cNvSpPr txBox="1"/>
          <p:nvPr/>
        </p:nvSpPr>
        <p:spPr>
          <a:xfrm>
            <a:off x="1732131" y="2040469"/>
            <a:ext cx="7378089" cy="523220"/>
          </a:xfrm>
          <a:prstGeom prst="rect">
            <a:avLst/>
          </a:prstGeom>
          <a:noFill/>
        </p:spPr>
        <p:txBody>
          <a:bodyPr wrap="square" rtlCol="0">
            <a:spAutoFit/>
          </a:bodyPr>
          <a:lstStyle/>
          <a:p>
            <a:r>
              <a:rPr kumimoji="1" lang="ja-JP" altLang="en-US" sz="2800" dirty="0">
                <a:solidFill>
                  <a:srgbClr val="FF0000"/>
                </a:solidFill>
                <a:latin typeface="+mj-ea"/>
                <a:ea typeface="+mj-ea"/>
              </a:rPr>
              <a:t>旧帝大 東工大などのすべり止めにされがち</a:t>
            </a:r>
          </a:p>
        </p:txBody>
      </p:sp>
    </p:spTree>
    <p:extLst>
      <p:ext uri="{BB962C8B-B14F-4D97-AF65-F5344CB8AC3E}">
        <p14:creationId xmlns:p14="http://schemas.microsoft.com/office/powerpoint/2010/main" val="2670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2188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F3E8FE-2A54-4AE6-9F0E-C8712143C409}"/>
              </a:ext>
            </a:extLst>
          </p:cNvPr>
          <p:cNvSpPr>
            <a:spLocks noGrp="1"/>
          </p:cNvSpPr>
          <p:nvPr>
            <p:ph idx="1"/>
          </p:nvPr>
        </p:nvSpPr>
        <p:spPr>
          <a:xfrm>
            <a:off x="838199" y="1690099"/>
            <a:ext cx="11011294" cy="5031212"/>
          </a:xfrm>
        </p:spPr>
        <p:txBody>
          <a:bodyPr>
            <a:normAutofit fontScale="77500" lnSpcReduction="20000"/>
          </a:bodyPr>
          <a:lstStyle/>
          <a:p>
            <a:pPr marL="0" indent="0">
              <a:buNone/>
            </a:pPr>
            <a:r>
              <a:rPr kumimoji="1" lang="ja-JP" altLang="en-US" sz="3600" b="1" dirty="0">
                <a:latin typeface="+mn-ea"/>
              </a:rPr>
              <a:t>推薦</a:t>
            </a:r>
            <a:endParaRPr kumimoji="1" lang="en-US" altLang="ja-JP" sz="3600" b="1" dirty="0">
              <a:latin typeface="+mn-ea"/>
            </a:endParaRPr>
          </a:p>
          <a:p>
            <a:pPr marL="0" indent="0">
              <a:buNone/>
            </a:pPr>
            <a:endParaRPr lang="en-US" altLang="ja-JP" sz="3000" b="1" dirty="0">
              <a:latin typeface="+mn-ea"/>
            </a:endParaRPr>
          </a:p>
          <a:p>
            <a:pPr marL="0" indent="0">
              <a:buNone/>
            </a:pPr>
            <a:r>
              <a:rPr kumimoji="1" lang="ja-JP" altLang="en-US" sz="3600" b="1" dirty="0">
                <a:latin typeface="+mn-ea"/>
              </a:rPr>
              <a:t>条件</a:t>
            </a:r>
            <a:r>
              <a:rPr kumimoji="1" lang="en-US" altLang="ja-JP" sz="3600" b="1" dirty="0">
                <a:latin typeface="+mn-ea"/>
              </a:rPr>
              <a:t>:</a:t>
            </a:r>
          </a:p>
          <a:p>
            <a:pPr marL="0" indent="0">
              <a:buNone/>
            </a:pPr>
            <a:r>
              <a:rPr lang="en-US" altLang="ja-JP" sz="3600" dirty="0">
                <a:latin typeface="+mn-ea"/>
              </a:rPr>
              <a:t>3,4</a:t>
            </a:r>
            <a:r>
              <a:rPr lang="ja-JP" altLang="en-US" sz="3600" dirty="0">
                <a:latin typeface="+mn-ea"/>
              </a:rPr>
              <a:t>年の席次の平均が上位</a:t>
            </a:r>
            <a:r>
              <a:rPr lang="en-US" altLang="ja-JP" sz="3600" dirty="0">
                <a:latin typeface="+mn-ea"/>
              </a:rPr>
              <a:t>20%</a:t>
            </a:r>
            <a:r>
              <a:rPr lang="ja-JP" altLang="en-US" sz="3600" dirty="0">
                <a:latin typeface="+mn-ea"/>
              </a:rPr>
              <a:t>以内</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Ⅰ</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Ⅱ</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電磁気の選択</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3600" b="1" dirty="0">
                <a:latin typeface="+mn-ea"/>
              </a:rPr>
              <a:t>Ⅲ</a:t>
            </a:r>
            <a:r>
              <a:rPr lang="ja-JP" altLang="en-US" sz="36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a:t>
            </a:r>
            <a:r>
              <a:rPr lang="en-US" altLang="ja-JP" sz="3600" dirty="0">
                <a:latin typeface="+mn-ea"/>
              </a:rPr>
              <a:t>,</a:t>
            </a:r>
            <a:r>
              <a:rPr lang="ja-JP" altLang="en-US" sz="3600" dirty="0">
                <a:latin typeface="+mn-ea"/>
              </a:rPr>
              <a:t>化学の選択</a:t>
            </a:r>
            <a:r>
              <a:rPr lang="en-US" altLang="ja-JP" sz="3600" dirty="0">
                <a:latin typeface="+mn-ea"/>
              </a:rPr>
              <a:t>)</a:t>
            </a:r>
            <a:r>
              <a:rPr lang="ja-JP" altLang="en-US" sz="3600" dirty="0">
                <a:latin typeface="+mn-ea"/>
              </a:rPr>
              <a:t>最初は紙で</a:t>
            </a:r>
            <a:r>
              <a:rPr lang="en-US" altLang="ja-JP" sz="3600" dirty="0">
                <a:latin typeface="+mn-ea"/>
              </a:rPr>
              <a:t>		</a:t>
            </a:r>
          </a:p>
          <a:p>
            <a:pPr marL="0" indent="0">
              <a:buNone/>
            </a:pPr>
            <a:r>
              <a:rPr lang="en-US" altLang="ja-JP" sz="3600" dirty="0">
                <a:latin typeface="+mn-ea"/>
              </a:rPr>
              <a:t>		</a:t>
            </a:r>
            <a:r>
              <a:rPr lang="ja-JP" altLang="en-US" sz="3600" dirty="0">
                <a:latin typeface="+mn-ea"/>
              </a:rPr>
              <a:t>解いて面接で説明</a:t>
            </a:r>
            <a:endParaRPr lang="en-US" altLang="ja-JP" sz="3600" dirty="0">
              <a:latin typeface="+mn-ea"/>
            </a:endParaRPr>
          </a:p>
        </p:txBody>
      </p:sp>
      <p:sp>
        <p:nvSpPr>
          <p:cNvPr id="4" name="正方形/長方形 3">
            <a:extLst>
              <a:ext uri="{FF2B5EF4-FFF2-40B4-BE49-F238E27FC236}">
                <a16:creationId xmlns:a16="http://schemas.microsoft.com/office/drawing/2014/main" id="{CC70B2F6-42B9-48A8-AD07-8D5143D6CF69}"/>
              </a:ext>
            </a:extLst>
          </p:cNvPr>
          <p:cNvSpPr/>
          <p:nvPr/>
        </p:nvSpPr>
        <p:spPr>
          <a:xfrm>
            <a:off x="0" y="-21963"/>
            <a:ext cx="12191999" cy="132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C6CD26D-6BBF-4B30-B451-33A813F21138}"/>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受験科目 ②</a:t>
            </a:r>
            <a:endParaRPr kumimoji="1" lang="ja-JP" altLang="en-US" b="1" dirty="0">
              <a:solidFill>
                <a:schemeClr val="bg1"/>
              </a:solidFill>
              <a:latin typeface="+mj-ea"/>
            </a:endParaRPr>
          </a:p>
        </p:txBody>
      </p:sp>
    </p:spTree>
    <p:extLst>
      <p:ext uri="{BB962C8B-B14F-4D97-AF65-F5344CB8AC3E}">
        <p14:creationId xmlns:p14="http://schemas.microsoft.com/office/powerpoint/2010/main" val="228003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125682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3770"/>
            <a:ext cx="11461072" cy="2554545"/>
          </a:xfrm>
          <a:prstGeom prst="rect">
            <a:avLst/>
          </a:prstGeom>
          <a:noFill/>
        </p:spPr>
        <p:txBody>
          <a:bodyPr wrap="square" rtlCol="0">
            <a:spAutoFit/>
          </a:bodyPr>
          <a:lstStyle/>
          <a:p>
            <a:pPr algn="ctr"/>
            <a:r>
              <a:rPr kumimoji="1" lang="en-US" altLang="ja-JP" sz="8000" b="1" dirty="0"/>
              <a:t>Q1</a:t>
            </a:r>
            <a:r>
              <a:rPr kumimoji="1" lang="en-US" altLang="ja-JP" sz="8000" dirty="0"/>
              <a:t>.</a:t>
            </a:r>
            <a:br>
              <a:rPr kumimoji="1" lang="en-US" altLang="ja-JP" sz="8000" dirty="0"/>
            </a:br>
            <a:r>
              <a:rPr kumimoji="1" lang="ja-JP" altLang="en-US" sz="8000" b="1" dirty="0">
                <a:latin typeface="+mn-ea"/>
              </a:rPr>
              <a:t>進学</a:t>
            </a:r>
            <a:r>
              <a:rPr kumimoji="1" lang="ja-JP" altLang="en-US" sz="8000" dirty="0">
                <a:latin typeface="+mn-ea"/>
              </a:rPr>
              <a:t>か</a:t>
            </a:r>
            <a:r>
              <a:rPr kumimoji="1" lang="ja-JP" altLang="en-US" sz="8000" b="1" dirty="0">
                <a:latin typeface="+mn-ea"/>
              </a:rPr>
              <a:t>就職</a:t>
            </a:r>
            <a:r>
              <a:rPr kumimoji="1" lang="ja-JP" altLang="en-US" sz="8000" dirty="0">
                <a:latin typeface="+mn-ea"/>
              </a:rPr>
              <a:t>か決めた</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66011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3770"/>
            <a:ext cx="11461072" cy="2554545"/>
          </a:xfrm>
          <a:prstGeom prst="rect">
            <a:avLst/>
          </a:prstGeom>
          <a:noFill/>
        </p:spPr>
        <p:txBody>
          <a:bodyPr wrap="square" rtlCol="0">
            <a:spAutoFit/>
          </a:bodyPr>
          <a:lstStyle/>
          <a:p>
            <a:pPr algn="ctr"/>
            <a:r>
              <a:rPr kumimoji="1" lang="en-US" altLang="ja-JP" sz="8000" b="1" dirty="0"/>
              <a:t>Q2</a:t>
            </a:r>
            <a:r>
              <a:rPr kumimoji="1" lang="en-US" altLang="ja-JP" sz="8000" dirty="0"/>
              <a:t>.</a:t>
            </a:r>
            <a:br>
              <a:rPr kumimoji="1" lang="en-US" altLang="ja-JP" sz="8000" dirty="0"/>
            </a:br>
            <a:r>
              <a:rPr kumimoji="1" lang="ja-JP" altLang="en-US" sz="8000" dirty="0">
                <a:latin typeface="+mn-ea"/>
              </a:rPr>
              <a:t>やりたいことはある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52198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5"/>
            <a:ext cx="11461072" cy="3785652"/>
          </a:xfrm>
          <a:prstGeom prst="rect">
            <a:avLst/>
          </a:prstGeom>
          <a:noFill/>
        </p:spPr>
        <p:txBody>
          <a:bodyPr wrap="square" rtlCol="0">
            <a:spAutoFit/>
          </a:bodyPr>
          <a:lstStyle/>
          <a:p>
            <a:pPr algn="ctr"/>
            <a:r>
              <a:rPr kumimoji="1" lang="en-US" altLang="ja-JP" sz="8000" b="1" dirty="0"/>
              <a:t>Q3</a:t>
            </a:r>
            <a:r>
              <a:rPr kumimoji="1" lang="en-US" altLang="ja-JP" sz="8000" dirty="0"/>
              <a:t>.</a:t>
            </a:r>
            <a:br>
              <a:rPr kumimoji="1" lang="en-US" altLang="ja-JP" sz="8000" dirty="0"/>
            </a:br>
            <a:r>
              <a:rPr kumimoji="1" lang="ja-JP" altLang="en-US" sz="8000" dirty="0">
                <a:latin typeface="+mn-ea"/>
              </a:rPr>
              <a:t>やりたいことは高専</a:t>
            </a:r>
            <a:r>
              <a:rPr lang="ja-JP" altLang="en-US" sz="8000" dirty="0">
                <a:latin typeface="+mn-ea"/>
              </a:rPr>
              <a:t>を</a:t>
            </a:r>
            <a:r>
              <a:rPr kumimoji="1" lang="ja-JP" altLang="en-US" sz="8000" dirty="0">
                <a:latin typeface="+mn-ea"/>
              </a:rPr>
              <a:t>卒業した</a:t>
            </a:r>
            <a:r>
              <a:rPr kumimoji="1" lang="ja-JP" altLang="en-US" sz="8000" dirty="0">
                <a:solidFill>
                  <a:srgbClr val="FF3300"/>
                </a:solidFill>
                <a:latin typeface="+mn-ea"/>
              </a:rPr>
              <a:t>だけ</a:t>
            </a:r>
            <a:r>
              <a:rPr kumimoji="1" lang="ja-JP" altLang="en-US" sz="8000" dirty="0">
                <a:latin typeface="+mn-ea"/>
              </a:rPr>
              <a:t>でできる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961784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chemeClr val="accent6"/>
                </a:solidFill>
                <a:latin typeface="+mj-ea"/>
                <a:ea typeface="+mj-ea"/>
              </a:rPr>
              <a:t>就職</a:t>
            </a:r>
            <a:r>
              <a:rPr kumimoji="1" lang="ja-JP" altLang="en-US" sz="3600" u="sng" dirty="0">
                <a:latin typeface="+mj-ea"/>
                <a:ea typeface="+mj-ea"/>
              </a:rPr>
              <a:t>してもよい</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chemeClr val="accent1"/>
                </a:solidFill>
                <a:latin typeface="+mj-ea"/>
                <a:ea typeface="+mj-ea"/>
              </a:rPr>
              <a:t>進学</a:t>
            </a:r>
            <a:r>
              <a:rPr lang="ja-JP" altLang="en-US" sz="3600" dirty="0">
                <a:latin typeface="+mj-ea"/>
                <a:ea typeface="+mj-ea"/>
              </a:rPr>
              <a:t>がおすすめ</a:t>
            </a:r>
            <a:endParaRPr kumimoji="1" lang="en-US" altLang="ja-JP" sz="36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mj-ea"/>
                <a:ea typeface="+mj-ea"/>
              </a:rPr>
              <a:t>やりたいことがない人は</a:t>
            </a:r>
            <a:r>
              <a:rPr lang="ja-JP" altLang="en-US" sz="2800" b="1" dirty="0">
                <a:latin typeface="+mj-ea"/>
                <a:ea typeface="+mj-ea"/>
              </a:rPr>
              <a:t>考える時間</a:t>
            </a:r>
            <a:r>
              <a:rPr lang="ja-JP" altLang="en-US" sz="2800" dirty="0">
                <a:latin typeface="+mj-ea"/>
                <a:ea typeface="+mj-ea"/>
              </a:rPr>
              <a:t>を作るうえでも</a:t>
            </a:r>
            <a:endParaRPr lang="en-US" altLang="ja-JP" sz="2800" dirty="0">
              <a:latin typeface="+mj-ea"/>
              <a:ea typeface="+mj-ea"/>
            </a:endParaRPr>
          </a:p>
          <a:p>
            <a:pPr algn="ctr"/>
            <a:r>
              <a:rPr lang="ja-JP" altLang="en-US" sz="2800" dirty="0">
                <a:latin typeface="+mj-ea"/>
                <a:ea typeface="+mj-ea"/>
              </a:rPr>
              <a:t>進学がおすすめ</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4"/>
            <a:ext cx="11461072" cy="3785652"/>
          </a:xfrm>
          <a:prstGeom prst="rect">
            <a:avLst/>
          </a:prstGeom>
          <a:noFill/>
        </p:spPr>
        <p:txBody>
          <a:bodyPr wrap="square" rtlCol="0">
            <a:spAutoFit/>
          </a:bodyPr>
          <a:lstStyle/>
          <a:p>
            <a:pPr algn="ctr"/>
            <a:r>
              <a:rPr kumimoji="1" lang="en-US" altLang="ja-JP" sz="8000" b="1" dirty="0"/>
              <a:t>Q4</a:t>
            </a:r>
            <a:r>
              <a:rPr kumimoji="1" lang="en-US" altLang="ja-JP" sz="8000" dirty="0"/>
              <a:t>.</a:t>
            </a:r>
            <a:br>
              <a:rPr kumimoji="1" lang="en-US" altLang="ja-JP" sz="8000" dirty="0"/>
            </a:br>
            <a:r>
              <a:rPr kumimoji="1" lang="ja-JP" altLang="en-US" sz="8000" dirty="0">
                <a:latin typeface="+mn-ea"/>
              </a:rPr>
              <a:t>どんな大学を選べばいい</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284092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chemeClr val="accent6"/>
                </a:solidFill>
                <a:latin typeface="+mj-ea"/>
                <a:ea typeface="+mj-ea"/>
              </a:rPr>
              <a:t>研究</a:t>
            </a:r>
            <a:r>
              <a:rPr lang="ja-JP" altLang="en-US" sz="3600" dirty="0">
                <a:latin typeface="+mj-ea"/>
                <a:ea typeface="+mj-ea"/>
              </a:rPr>
              <a:t>や</a:t>
            </a:r>
            <a:r>
              <a:rPr lang="ja-JP" altLang="en-US" sz="4400" dirty="0">
                <a:solidFill>
                  <a:schemeClr val="accent6"/>
                </a:solidFill>
                <a:latin typeface="+mj-ea"/>
                <a:ea typeface="+mj-ea"/>
              </a:rPr>
              <a:t>カリキュラム</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chemeClr val="accent1"/>
                </a:solidFill>
                <a:latin typeface="+mj-ea"/>
                <a:ea typeface="+mj-ea"/>
              </a:rPr>
              <a:t>総合的</a:t>
            </a:r>
            <a:r>
              <a:rPr lang="ja-JP" altLang="en-US" sz="3600" dirty="0">
                <a:latin typeface="+mj-ea"/>
                <a:ea typeface="+mj-ea"/>
              </a:rPr>
              <a:t>に強い大学</a:t>
            </a:r>
            <a:endParaRPr lang="en-US" altLang="ja-JP" sz="44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mj-ea"/>
                <a:ea typeface="+mj-ea"/>
              </a:rPr>
              <a:t>そもそも</a:t>
            </a:r>
            <a:r>
              <a:rPr lang="en-US" altLang="ja-JP" sz="2800" dirty="0">
                <a:latin typeface="+mj-ea"/>
                <a:ea typeface="+mj-ea"/>
              </a:rPr>
              <a:t>...</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220200" y="3962490"/>
            <a:ext cx="2556759" cy="24619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ブラック, ホワイト が含まれている画像&#10;&#10;自動的に生成された説明">
            <a:extLst>
              <a:ext uri="{FF2B5EF4-FFF2-40B4-BE49-F238E27FC236}">
                <a16:creationId xmlns:a16="http://schemas.microsoft.com/office/drawing/2014/main" id="{879AC271-33C2-4C3D-91AE-FD51D567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436" y="4241383"/>
            <a:ext cx="2114286" cy="2114286"/>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2296763"/>
            <a:ext cx="11461072" cy="3785652"/>
          </a:xfrm>
          <a:prstGeom prst="rect">
            <a:avLst/>
          </a:prstGeom>
          <a:noFill/>
        </p:spPr>
        <p:txBody>
          <a:bodyPr wrap="square" rtlCol="0">
            <a:spAutoFit/>
          </a:bodyPr>
          <a:lstStyle/>
          <a:p>
            <a:pPr algn="ctr"/>
            <a:r>
              <a:rPr kumimoji="1" lang="en-US" altLang="ja-JP" sz="8000" b="1" dirty="0"/>
              <a:t>Q5</a:t>
            </a:r>
            <a:r>
              <a:rPr kumimoji="1" lang="en-US" altLang="ja-JP" sz="8000" dirty="0"/>
              <a:t>.</a:t>
            </a:r>
            <a:br>
              <a:rPr kumimoji="1" lang="en-US" altLang="ja-JP" sz="8000" dirty="0"/>
            </a:br>
            <a:r>
              <a:rPr lang="ja-JP" altLang="en-US" sz="8000" dirty="0">
                <a:latin typeface="+mn-ea"/>
              </a:rPr>
              <a:t>今その大学を受験すべき</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983330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mj-ea"/>
                <a:ea typeface="+mj-ea"/>
              </a:rPr>
              <a:t>今</a:t>
            </a:r>
            <a:r>
              <a:rPr kumimoji="1" lang="ja-JP" altLang="en-US" sz="3600" dirty="0">
                <a:latin typeface="+mj-ea"/>
                <a:ea typeface="+mj-ea"/>
              </a:rPr>
              <a:t>すぐ受験勉強</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latin typeface="+mj-ea"/>
                <a:ea typeface="+mj-ea"/>
              </a:rPr>
              <a:t>専攻科</a:t>
            </a:r>
            <a:r>
              <a:rPr lang="ja-JP" altLang="en-US" sz="3600" dirty="0">
                <a:latin typeface="+mj-ea"/>
                <a:ea typeface="+mj-ea"/>
              </a:rPr>
              <a:t>という選択肢</a:t>
            </a:r>
            <a:endParaRPr lang="en-US" altLang="ja-JP" sz="3600" dirty="0">
              <a:latin typeface="+mj-ea"/>
              <a:ea typeface="+mj-ea"/>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ja-JP" altLang="en-US" sz="4800" b="1" dirty="0">
                <a:latin typeface="+mj-ea"/>
              </a:rPr>
              <a:t>質問終了</a:t>
            </a:r>
            <a:endParaRPr lang="en-US" altLang="ja-JP" sz="4800" b="1" dirty="0">
              <a:latin typeface="+mj-ea"/>
            </a:endParaRPr>
          </a:p>
        </p:txBody>
      </p:sp>
    </p:spTree>
    <p:extLst>
      <p:ext uri="{BB962C8B-B14F-4D97-AF65-F5344CB8AC3E}">
        <p14:creationId xmlns:p14="http://schemas.microsoft.com/office/powerpoint/2010/main" val="210684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695080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396428" y="1995306"/>
            <a:ext cx="11795572" cy="4188677"/>
          </a:xfrm>
        </p:spPr>
        <p:txBody>
          <a:bodyPr>
            <a:normAutofit lnSpcReduction="10000"/>
          </a:bodyPr>
          <a:lstStyle/>
          <a:p>
            <a:r>
              <a:rPr lang="ja-JP" altLang="en-US" sz="3200" dirty="0">
                <a:latin typeface="+mj-ea"/>
                <a:ea typeface="+mj-ea"/>
              </a:rPr>
              <a:t>どんなルートをたどって目標に到達するのかが大事</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編入を最終地点にしてはいけない</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悩むだけ悩もう</a:t>
            </a:r>
            <a:endParaRPr lang="en-US" altLang="ja-JP" sz="3200" dirty="0">
              <a:latin typeface="+mj-ea"/>
              <a:ea typeface="+mj-ea"/>
            </a:endParaRPr>
          </a:p>
          <a:p>
            <a:endParaRPr lang="en-US" altLang="ja-JP" sz="3200" dirty="0">
              <a:latin typeface="+mj-ea"/>
              <a:ea typeface="+mj-ea"/>
            </a:endParaRPr>
          </a:p>
          <a:p>
            <a:r>
              <a:rPr lang="ja-JP" altLang="en-US" sz="3200" dirty="0">
                <a:latin typeface="+mj-ea"/>
                <a:ea typeface="+mj-ea"/>
              </a:rPr>
              <a:t>すべて結果論になるため今自分が一番納得できる答えをみつける</a:t>
            </a:r>
            <a:endParaRPr lang="en-US" altLang="ja-JP" sz="3200" dirty="0">
              <a:latin typeface="+mj-ea"/>
              <a:ea typeface="+mj-ea"/>
            </a:endParaRPr>
          </a:p>
          <a:p>
            <a:endParaRPr lang="ja-JP" altLang="en-US" dirty="0"/>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Tree>
    <p:extLst>
      <p:ext uri="{BB962C8B-B14F-4D97-AF65-F5344CB8AC3E}">
        <p14:creationId xmlns:p14="http://schemas.microsoft.com/office/powerpoint/2010/main" val="193994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lang="ja-JP" altLang="en-US" sz="3200" b="1" dirty="0">
                <a:latin typeface="+mn-ea"/>
              </a:rPr>
              <a:t>受験するにあたって</a:t>
            </a:r>
            <a:endParaRPr kumimoji="1" lang="ja-JP" altLang="en-US" sz="3200" b="1"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27136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396427" y="1564850"/>
            <a:ext cx="11550978"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先生とかに協力してもらおう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0" y="0"/>
            <a:ext cx="12192000" cy="6858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85815" y="4826817"/>
            <a:ext cx="12191999" cy="1754326"/>
          </a:xfrm>
          <a:prstGeom prst="rect">
            <a:avLst/>
          </a:prstGeom>
          <a:noFill/>
        </p:spPr>
        <p:txBody>
          <a:bodyPr wrap="square" rtlCol="0">
            <a:spAutoFit/>
          </a:bodyPr>
          <a:lstStyle/>
          <a:p>
            <a:r>
              <a:rPr kumimoji="1" lang="en-US" altLang="ja-JP" sz="4400" dirty="0">
                <a:latin typeface="+mn-ea"/>
              </a:rPr>
              <a:t>※</a:t>
            </a:r>
            <a:r>
              <a:rPr kumimoji="1" lang="ja-JP" altLang="en-US" sz="4400" dirty="0">
                <a:latin typeface="+mn-ea"/>
              </a:rPr>
              <a:t>個人の</a:t>
            </a:r>
            <a:r>
              <a:rPr kumimoji="1" lang="ja-JP" altLang="en-US" sz="6000" dirty="0">
                <a:latin typeface="+mn-ea"/>
              </a:rPr>
              <a:t>感想</a:t>
            </a:r>
            <a:r>
              <a:rPr kumimoji="1" lang="ja-JP" altLang="en-US" sz="4400" dirty="0">
                <a:latin typeface="+mn-ea"/>
              </a:rPr>
              <a:t>のため、</a:t>
            </a:r>
            <a:r>
              <a:rPr kumimoji="1" lang="ja-JP" altLang="en-US" sz="6000" dirty="0">
                <a:latin typeface="+mn-ea"/>
              </a:rPr>
              <a:t>効果</a:t>
            </a:r>
            <a:r>
              <a:rPr kumimoji="1" lang="ja-JP" altLang="en-US" sz="4400" dirty="0">
                <a:latin typeface="+mn-ea"/>
              </a:rPr>
              <a:t>を保証するものではありません</a:t>
            </a:r>
            <a:endParaRPr kumimoji="1" lang="ja-JP" altLang="en-US" sz="6000" dirty="0">
              <a:latin typeface="+mn-ea"/>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受験期は毎日</a:t>
            </a:r>
            <a:r>
              <a:rPr kumimoji="1" lang="en-US" altLang="ja-JP" sz="2000" dirty="0">
                <a:solidFill>
                  <a:schemeClr val="tx1"/>
                </a:solidFill>
                <a:latin typeface="+mn-ea"/>
              </a:rPr>
              <a:t>8</a:t>
            </a:r>
            <a:r>
              <a:rPr kumimoji="1" lang="ja-JP" altLang="en-US" sz="2000" dirty="0">
                <a:solidFill>
                  <a:schemeClr val="tx1"/>
                </a:solidFill>
                <a:latin typeface="+mn-ea"/>
              </a:rPr>
              <a:t>時間勉強しました。皆さんも死ぬ気で勉強しましょう。</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j-ea"/>
                <a:ea typeface="+mj-ea"/>
              </a:rPr>
              <a:t>受験期は毎日</a:t>
            </a:r>
            <a:r>
              <a:rPr kumimoji="1" lang="en-US" altLang="ja-JP" sz="2000" dirty="0">
                <a:solidFill>
                  <a:schemeClr val="tx1"/>
                </a:solidFill>
                <a:latin typeface="+mj-ea"/>
                <a:ea typeface="+mj-ea"/>
              </a:rPr>
              <a:t>2</a:t>
            </a:r>
            <a:r>
              <a:rPr kumimoji="1" lang="ja-JP" altLang="en-US" sz="2000" dirty="0">
                <a:solidFill>
                  <a:schemeClr val="tx1"/>
                </a:solidFill>
                <a:latin typeface="+mj-ea"/>
                <a:ea typeface="+mj-ea"/>
              </a:rPr>
              <a:t>時間やればいいほうでした。それなりに勉強すれば受かるので皆さんも頑張りましょう</a:t>
            </a:r>
            <a:r>
              <a:rPr kumimoji="1" lang="en-US" altLang="ja-JP" sz="2000" dirty="0">
                <a:solidFill>
                  <a:schemeClr val="tx1"/>
                </a:solidFill>
                <a:latin typeface="+mj-ea"/>
                <a:ea typeface="+mj-ea"/>
              </a:rPr>
              <a:t>!!</a:t>
            </a:r>
            <a:endParaRPr kumimoji="1" lang="ja-JP" altLang="en-US" sz="2000" dirty="0">
              <a:solidFill>
                <a:schemeClr val="tx1"/>
              </a:solidFill>
              <a:latin typeface="+mj-ea"/>
              <a:ea typeface="+mj-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研究内容で志望校は決めるべきだ</a:t>
            </a:r>
            <a:endParaRPr kumimoji="1" lang="ja-JP" altLang="en-US" sz="2000"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n-ea"/>
              </a:rPr>
              <a:t>偏差値の高い大学に行くべきだ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3940056"/>
            <a:ext cx="12192000" cy="1200329"/>
          </a:xfrm>
          <a:prstGeom prst="rect">
            <a:avLst/>
          </a:prstGeom>
          <a:noFill/>
        </p:spPr>
        <p:txBody>
          <a:bodyPr wrap="square" rtlCol="0">
            <a:spAutoFit/>
          </a:bodyPr>
          <a:lstStyle/>
          <a:p>
            <a:pPr algn="ctr"/>
            <a:r>
              <a:rPr kumimoji="1" lang="ja-JP" altLang="en-US" sz="7200" b="1" dirty="0">
                <a:latin typeface="+mn-ea"/>
              </a:rPr>
              <a:t>鵜呑み</a:t>
            </a:r>
            <a:r>
              <a:rPr kumimoji="1" lang="ja-JP" altLang="en-US" sz="4800" dirty="0">
                <a:latin typeface="+mn-ea"/>
              </a:rPr>
              <a:t>にせず情報の</a:t>
            </a:r>
            <a:r>
              <a:rPr kumimoji="1" lang="ja-JP" altLang="en-US" sz="7200" b="1" dirty="0">
                <a:latin typeface="+mn-ea"/>
              </a:rPr>
              <a:t>取捨選択</a:t>
            </a:r>
            <a:r>
              <a:rPr kumimoji="1" lang="ja-JP" altLang="en-US" sz="4800" dirty="0">
                <a:latin typeface="+mn-ea"/>
              </a:rPr>
              <a:t>しよう</a:t>
            </a:r>
            <a:endParaRPr kumimoji="1" lang="ja-JP" altLang="en-US" sz="6000" dirty="0">
              <a:latin typeface="+mn-ea"/>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0" y="1710197"/>
            <a:ext cx="12192000" cy="1200329"/>
          </a:xfrm>
          <a:prstGeom prst="rect">
            <a:avLst/>
          </a:prstGeom>
          <a:noFill/>
        </p:spPr>
        <p:txBody>
          <a:bodyPr wrap="square" rtlCol="0">
            <a:spAutoFit/>
          </a:bodyPr>
          <a:lstStyle/>
          <a:p>
            <a:pPr algn="ctr"/>
            <a:r>
              <a:rPr kumimoji="1" lang="ja-JP" altLang="en-US" sz="4800" dirty="0">
                <a:latin typeface="+mn-ea"/>
              </a:rPr>
              <a:t>その人の</a:t>
            </a:r>
            <a:r>
              <a:rPr kumimoji="1" lang="ja-JP" altLang="en-US" sz="7200" b="1" dirty="0">
                <a:solidFill>
                  <a:srgbClr val="FF0000"/>
                </a:solidFill>
                <a:latin typeface="+mn-ea"/>
              </a:rPr>
              <a:t>答え</a:t>
            </a:r>
            <a:r>
              <a:rPr kumimoji="1" lang="en-US" altLang="ja-JP" sz="7200" dirty="0">
                <a:latin typeface="+mn-ea"/>
              </a:rPr>
              <a:t>==</a:t>
            </a:r>
            <a:r>
              <a:rPr kumimoji="1" lang="ja-JP" altLang="en-US" sz="4800" dirty="0">
                <a:latin typeface="+mn-ea"/>
              </a:rPr>
              <a:t>自分の</a:t>
            </a:r>
            <a:r>
              <a:rPr kumimoji="1" lang="ja-JP" altLang="en-US" sz="7200" b="1" dirty="0">
                <a:solidFill>
                  <a:schemeClr val="accent1"/>
                </a:solidFill>
                <a:latin typeface="+mn-ea"/>
              </a:rPr>
              <a:t>答え</a:t>
            </a:r>
            <a:r>
              <a:rPr kumimoji="1" lang="en-US" altLang="ja-JP" sz="7200" b="1" dirty="0">
                <a:latin typeface="+mn-ea"/>
              </a:rPr>
              <a:t>?</a:t>
            </a:r>
            <a:endParaRPr kumimoji="1" lang="ja-JP" altLang="en-US" sz="6000" dirty="0">
              <a:latin typeface="+mn-ea"/>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2949237"/>
            <a:ext cx="958392" cy="95210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98764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688019" y="3799643"/>
            <a:ext cx="3719744" cy="400110"/>
          </a:xfrm>
          <a:prstGeom prst="rect">
            <a:avLst/>
          </a:prstGeom>
          <a:noFill/>
        </p:spPr>
        <p:txBody>
          <a:bodyPr wrap="square" rtlCol="0">
            <a:spAutoFit/>
          </a:bodyPr>
          <a:lstStyle/>
          <a:p>
            <a:pPr algn="ctr"/>
            <a:r>
              <a:rPr kumimoji="1" lang="ja-JP" altLang="en-US" sz="2000" dirty="0">
                <a:latin typeface="+mn-ea"/>
              </a:rPr>
              <a:t>一関高専 制御情報工学科 </a:t>
            </a:r>
            <a:r>
              <a:rPr kumimoji="1" lang="en-US" altLang="ja-JP" sz="2000" dirty="0"/>
              <a:t>5</a:t>
            </a:r>
            <a:r>
              <a:rPr kumimoji="1" lang="ja-JP" altLang="en-US" sz="2000" dirty="0">
                <a:latin typeface="+mn-ea"/>
              </a:rPr>
              <a:t>年</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715609" y="4952021"/>
            <a:ext cx="1930893" cy="369332"/>
          </a:xfrm>
          <a:prstGeom prst="rect">
            <a:avLst/>
          </a:prstGeom>
          <a:noFill/>
        </p:spPr>
        <p:txBody>
          <a:bodyPr wrap="square" rtlCol="0">
            <a:spAutoFit/>
          </a:bodyPr>
          <a:lstStyle/>
          <a:p>
            <a:r>
              <a:rPr kumimoji="1" lang="en-US" altLang="ja-JP" dirty="0"/>
              <a:t>@hamataku4</a:t>
            </a:r>
            <a:endParaRPr kumimoji="1" lang="ja-JP" altLang="en-US" dirty="0"/>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793290" y="5446551"/>
            <a:ext cx="3009530" cy="369332"/>
          </a:xfrm>
          <a:prstGeom prst="rect">
            <a:avLst/>
          </a:prstGeom>
          <a:noFill/>
        </p:spPr>
        <p:txBody>
          <a:bodyPr wrap="square" rtlCol="0">
            <a:spAutoFit/>
          </a:bodyPr>
          <a:lstStyle/>
          <a:p>
            <a:r>
              <a:rPr kumimoji="1" lang="en-US" altLang="ja-JP" dirty="0"/>
              <a:t>hamataku0120@gmail.com</a:t>
            </a:r>
            <a:endParaRPr kumimoji="1" lang="ja-JP" altLang="en-US" dirty="0"/>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793290" y="5942010"/>
            <a:ext cx="3009530" cy="369332"/>
          </a:xfrm>
          <a:prstGeom prst="rect">
            <a:avLst/>
          </a:prstGeom>
          <a:noFill/>
        </p:spPr>
        <p:txBody>
          <a:bodyPr wrap="square" rtlCol="0">
            <a:spAutoFit/>
          </a:bodyPr>
          <a:lstStyle/>
          <a:p>
            <a:r>
              <a:rPr lang="ja-JP" altLang="en-US" dirty="0">
                <a:latin typeface="+mn-ea"/>
              </a:rPr>
              <a:t>浜崎拓海</a:t>
            </a:r>
            <a:endParaRPr kumimoji="1" lang="ja-JP" altLang="en-US" dirty="0">
              <a:latin typeface="+mn-ea"/>
            </a:endParaRPr>
          </a:p>
        </p:txBody>
      </p:sp>
      <p:sp>
        <p:nvSpPr>
          <p:cNvPr id="13" name="テキスト ボックス 12">
            <a:extLst>
              <a:ext uri="{FF2B5EF4-FFF2-40B4-BE49-F238E27FC236}">
                <a16:creationId xmlns:a16="http://schemas.microsoft.com/office/drawing/2014/main" id="{B5BB8158-4A35-46D8-AA0D-0D489B497F57}"/>
              </a:ext>
            </a:extLst>
          </p:cNvPr>
          <p:cNvSpPr txBox="1"/>
          <p:nvPr/>
        </p:nvSpPr>
        <p:spPr>
          <a:xfrm>
            <a:off x="4802820" y="546658"/>
            <a:ext cx="6701161" cy="707886"/>
          </a:xfrm>
          <a:prstGeom prst="rect">
            <a:avLst/>
          </a:prstGeom>
          <a:noFill/>
        </p:spPr>
        <p:txBody>
          <a:bodyPr wrap="square" rtlCol="0">
            <a:spAutoFit/>
          </a:bodyPr>
          <a:lstStyle/>
          <a:p>
            <a:r>
              <a:rPr kumimoji="1" lang="ja-JP" altLang="en-US" sz="2000" b="1" dirty="0">
                <a:latin typeface="+mn-ea"/>
              </a:rPr>
              <a:t>来年度から</a:t>
            </a:r>
            <a:br>
              <a:rPr kumimoji="1" lang="en-US" altLang="ja-JP" sz="2000" dirty="0">
                <a:latin typeface="+mn-ea"/>
              </a:rPr>
            </a:br>
            <a:r>
              <a:rPr kumimoji="1" lang="en-US" altLang="ja-JP" sz="2000" dirty="0">
                <a:latin typeface="+mn-ea"/>
              </a:rPr>
              <a:t>	</a:t>
            </a:r>
            <a:r>
              <a:rPr kumimoji="1" lang="ja-JP" altLang="en-US" sz="2000" dirty="0">
                <a:latin typeface="+mn-ea"/>
              </a:rPr>
              <a:t>電気通信大学</a:t>
            </a:r>
            <a:r>
              <a:rPr kumimoji="1" lang="en-US" altLang="ja-JP" sz="2000" u="sng" dirty="0">
                <a:latin typeface="+mn-ea"/>
              </a:rPr>
              <a:t>Ⅰ</a:t>
            </a:r>
            <a:r>
              <a:rPr kumimoji="1" lang="ja-JP" altLang="en-US" sz="2000" u="sng" dirty="0">
                <a:latin typeface="+mn-ea"/>
              </a:rPr>
              <a:t>類</a:t>
            </a:r>
            <a:r>
              <a:rPr kumimoji="1" lang="ja-JP" altLang="en-US" sz="2000" dirty="0">
                <a:latin typeface="+mn-ea"/>
              </a:rPr>
              <a:t>メディア情報学プログラム</a:t>
            </a:r>
            <a:endParaRPr kumimoji="1" lang="en-US" altLang="ja-JP" sz="2000" dirty="0">
              <a:latin typeface="+mn-ea"/>
            </a:endParaRPr>
          </a:p>
        </p:txBody>
      </p:sp>
      <p:sp>
        <p:nvSpPr>
          <p:cNvPr id="14" name="テキスト ボックス 13">
            <a:extLst>
              <a:ext uri="{FF2B5EF4-FFF2-40B4-BE49-F238E27FC236}">
                <a16:creationId xmlns:a16="http://schemas.microsoft.com/office/drawing/2014/main" id="{1A220E5A-C16C-482F-A7E1-A81BEFA9FB38}"/>
              </a:ext>
            </a:extLst>
          </p:cNvPr>
          <p:cNvSpPr txBox="1"/>
          <p:nvPr/>
        </p:nvSpPr>
        <p:spPr>
          <a:xfrm>
            <a:off x="8987901" y="1254544"/>
            <a:ext cx="2126942" cy="400110"/>
          </a:xfrm>
          <a:prstGeom prst="rect">
            <a:avLst/>
          </a:prstGeom>
          <a:noFill/>
        </p:spPr>
        <p:txBody>
          <a:bodyPr wrap="square" rtlCol="0">
            <a:spAutoFit/>
          </a:bodyPr>
          <a:lstStyle/>
          <a:p>
            <a:r>
              <a:rPr lang="en-US" altLang="ja-JP" sz="2000" dirty="0">
                <a:latin typeface="+mn-ea"/>
              </a:rPr>
              <a:t>(</a:t>
            </a:r>
            <a:r>
              <a:rPr kumimoji="1" lang="ja-JP" altLang="en-US" sz="2000" dirty="0">
                <a:latin typeface="+mn-ea"/>
              </a:rPr>
              <a:t>推薦入試合格</a:t>
            </a:r>
            <a:r>
              <a:rPr kumimoji="1" lang="en-US" altLang="ja-JP" sz="2000" dirty="0">
                <a:latin typeface="+mn-ea"/>
              </a:rPr>
              <a:t>)</a:t>
            </a:r>
          </a:p>
        </p:txBody>
      </p:sp>
      <p:sp>
        <p:nvSpPr>
          <p:cNvPr id="16" name="テキスト ボックス 15">
            <a:extLst>
              <a:ext uri="{FF2B5EF4-FFF2-40B4-BE49-F238E27FC236}">
                <a16:creationId xmlns:a16="http://schemas.microsoft.com/office/drawing/2014/main" id="{AEF41D99-62F0-4007-8C9D-E6CD6CAFB8EF}"/>
              </a:ext>
            </a:extLst>
          </p:cNvPr>
          <p:cNvSpPr txBox="1"/>
          <p:nvPr/>
        </p:nvSpPr>
        <p:spPr>
          <a:xfrm>
            <a:off x="4802820" y="2029708"/>
            <a:ext cx="6860960" cy="400110"/>
          </a:xfrm>
          <a:prstGeom prst="rect">
            <a:avLst/>
          </a:prstGeom>
          <a:noFill/>
        </p:spPr>
        <p:txBody>
          <a:bodyPr wrap="square" rtlCol="0">
            <a:spAutoFit/>
          </a:bodyPr>
          <a:lstStyle/>
          <a:p>
            <a:r>
              <a:rPr lang="ja-JP" altLang="en-US" sz="2000" b="1" dirty="0">
                <a:latin typeface="+mn-ea"/>
              </a:rPr>
              <a:t>席次</a:t>
            </a:r>
            <a:r>
              <a:rPr lang="en-US" altLang="ja-JP" sz="2000" dirty="0">
                <a:latin typeface="+mn-ea"/>
              </a:rPr>
              <a:t>	</a:t>
            </a:r>
            <a:endParaRPr kumimoji="1" lang="ja-JP" altLang="en-US" sz="2000" dirty="0">
              <a:latin typeface="+mn-ea"/>
            </a:endParaRPr>
          </a:p>
        </p:txBody>
      </p:sp>
      <p:graphicFrame>
        <p:nvGraphicFramePr>
          <p:cNvPr id="18" name="図表 17">
            <a:extLst>
              <a:ext uri="{FF2B5EF4-FFF2-40B4-BE49-F238E27FC236}">
                <a16:creationId xmlns:a16="http://schemas.microsoft.com/office/drawing/2014/main" id="{EEB885E9-B9AA-433E-8E70-4DBAECAC68BF}"/>
              </a:ext>
            </a:extLst>
          </p:cNvPr>
          <p:cNvGraphicFramePr/>
          <p:nvPr>
            <p:extLst>
              <p:ext uri="{D42A27DB-BD31-4B8C-83A1-F6EECF244321}">
                <p14:modId xmlns:p14="http://schemas.microsoft.com/office/powerpoint/2010/main" val="558392510"/>
              </p:ext>
            </p:extLst>
          </p:nvPr>
        </p:nvGraphicFramePr>
        <p:xfrm>
          <a:off x="6096000" y="2029708"/>
          <a:ext cx="4063999" cy="1846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矢印: 右 18">
            <a:extLst>
              <a:ext uri="{FF2B5EF4-FFF2-40B4-BE49-F238E27FC236}">
                <a16:creationId xmlns:a16="http://schemas.microsoft.com/office/drawing/2014/main" id="{83A49819-D0FC-4E91-A568-370A809DA9CE}"/>
              </a:ext>
            </a:extLst>
          </p:cNvPr>
          <p:cNvSpPr/>
          <p:nvPr/>
        </p:nvSpPr>
        <p:spPr>
          <a:xfrm>
            <a:off x="6096000" y="3429000"/>
            <a:ext cx="4063999" cy="299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603758-237F-4C59-9706-1D6F10820160}"/>
              </a:ext>
            </a:extLst>
          </p:cNvPr>
          <p:cNvSpPr txBox="1"/>
          <p:nvPr/>
        </p:nvSpPr>
        <p:spPr>
          <a:xfrm>
            <a:off x="4802820" y="4163080"/>
            <a:ext cx="6860960" cy="707886"/>
          </a:xfrm>
          <a:prstGeom prst="rect">
            <a:avLst/>
          </a:prstGeom>
          <a:noFill/>
        </p:spPr>
        <p:txBody>
          <a:bodyPr wrap="square" rtlCol="0">
            <a:spAutoFit/>
          </a:bodyPr>
          <a:lstStyle/>
          <a:p>
            <a:r>
              <a:rPr lang="en-US" altLang="ja-JP" sz="2000" b="1" dirty="0">
                <a:latin typeface="+mn-ea"/>
              </a:rPr>
              <a:t>TOEIC</a:t>
            </a:r>
          </a:p>
          <a:p>
            <a:pPr algn="ctr"/>
            <a:r>
              <a:rPr lang="en-US" altLang="ja-JP" sz="2000" b="1" dirty="0">
                <a:latin typeface="+mn-ea"/>
              </a:rPr>
              <a:t>	550</a:t>
            </a:r>
            <a:r>
              <a:rPr lang="ja-JP" altLang="en-US" sz="2000" b="1" dirty="0">
                <a:latin typeface="+mn-ea"/>
              </a:rPr>
              <a:t>点くらい</a:t>
            </a:r>
            <a:r>
              <a:rPr lang="en-US" altLang="ja-JP" sz="2000" dirty="0">
                <a:latin typeface="+mn-ea"/>
              </a:rPr>
              <a:t>	</a:t>
            </a:r>
            <a:endParaRPr kumimoji="1" lang="ja-JP" altLang="en-US" sz="2000" dirty="0">
              <a:latin typeface="+mn-ea"/>
            </a:endParaRPr>
          </a:p>
        </p:txBody>
      </p:sp>
      <p:sp>
        <p:nvSpPr>
          <p:cNvPr id="21" name="テキスト ボックス 20">
            <a:extLst>
              <a:ext uri="{FF2B5EF4-FFF2-40B4-BE49-F238E27FC236}">
                <a16:creationId xmlns:a16="http://schemas.microsoft.com/office/drawing/2014/main" id="{84976BC6-D094-40FA-BBC0-D8A4DE88CDBD}"/>
              </a:ext>
            </a:extLst>
          </p:cNvPr>
          <p:cNvSpPr txBox="1"/>
          <p:nvPr/>
        </p:nvSpPr>
        <p:spPr>
          <a:xfrm>
            <a:off x="4802820" y="5572643"/>
            <a:ext cx="6860960" cy="707886"/>
          </a:xfrm>
          <a:prstGeom prst="rect">
            <a:avLst/>
          </a:prstGeom>
          <a:noFill/>
        </p:spPr>
        <p:txBody>
          <a:bodyPr wrap="square" rtlCol="0">
            <a:spAutoFit/>
          </a:bodyPr>
          <a:lstStyle/>
          <a:p>
            <a:r>
              <a:rPr lang="ja-JP" altLang="en-US" sz="2000" b="1" dirty="0">
                <a:latin typeface="+mn-ea"/>
              </a:rPr>
              <a:t>趣味</a:t>
            </a:r>
            <a:r>
              <a:rPr lang="en-US" altLang="ja-JP" sz="2000" b="1" dirty="0">
                <a:latin typeface="+mn-ea"/>
              </a:rPr>
              <a:t>	</a:t>
            </a:r>
          </a:p>
          <a:p>
            <a:pPr lvl="2"/>
            <a:r>
              <a:rPr lang="ja-JP" altLang="en-US" sz="2000" dirty="0">
                <a:latin typeface="+mn-ea"/>
              </a:rPr>
              <a:t>スポーツ</a:t>
            </a:r>
            <a:r>
              <a:rPr lang="en-US" altLang="ja-JP" sz="2000" dirty="0">
                <a:latin typeface="+mn-ea"/>
              </a:rPr>
              <a:t>	</a:t>
            </a:r>
            <a:r>
              <a:rPr lang="ja-JP" altLang="en-US" sz="2000" dirty="0">
                <a:latin typeface="+mn-ea"/>
              </a:rPr>
              <a:t>作品展巡り</a:t>
            </a:r>
            <a:r>
              <a:rPr lang="en-US" altLang="ja-JP" sz="2000" dirty="0">
                <a:latin typeface="+mn-ea"/>
              </a:rPr>
              <a:t>	</a:t>
            </a:r>
            <a:r>
              <a:rPr lang="ja-JP" altLang="en-US" sz="2000" dirty="0">
                <a:latin typeface="+mn-ea"/>
              </a:rPr>
              <a:t>旅行</a:t>
            </a:r>
            <a:r>
              <a:rPr lang="en-US" altLang="ja-JP" sz="2000" dirty="0">
                <a:latin typeface="+mn-ea"/>
              </a:rPr>
              <a:t>	</a:t>
            </a:r>
            <a:endParaRPr kumimoji="1" lang="ja-JP" altLang="en-US" sz="2000" dirty="0">
              <a:latin typeface="+mn-ea"/>
            </a:endParaRPr>
          </a:p>
        </p:txBody>
      </p:sp>
      <p:sp>
        <p:nvSpPr>
          <p:cNvPr id="24" name="正方形/長方形 23">
            <a:extLst>
              <a:ext uri="{FF2B5EF4-FFF2-40B4-BE49-F238E27FC236}">
                <a16:creationId xmlns:a16="http://schemas.microsoft.com/office/drawing/2014/main" id="{7D9D2B5A-7B42-42FD-9027-575DBA1C58DF}"/>
              </a:ext>
            </a:extLst>
          </p:cNvPr>
          <p:cNvSpPr/>
          <p:nvPr/>
        </p:nvSpPr>
        <p:spPr>
          <a:xfrm>
            <a:off x="5388746" y="835742"/>
            <a:ext cx="5726097" cy="92560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F550BC-BFCA-4862-911B-88CAF82B46E8}"/>
              </a:ext>
            </a:extLst>
          </p:cNvPr>
          <p:cNvSpPr/>
          <p:nvPr/>
        </p:nvSpPr>
        <p:spPr>
          <a:xfrm>
            <a:off x="5370251" y="2312940"/>
            <a:ext cx="5726097" cy="15633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990921-7F24-4B02-B6D4-113A5F2313A0}"/>
              </a:ext>
            </a:extLst>
          </p:cNvPr>
          <p:cNvSpPr/>
          <p:nvPr/>
        </p:nvSpPr>
        <p:spPr>
          <a:xfrm>
            <a:off x="5370251" y="4440143"/>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B84C106-B9E5-473A-805F-DD2270DA0AAF}"/>
              </a:ext>
            </a:extLst>
          </p:cNvPr>
          <p:cNvSpPr/>
          <p:nvPr/>
        </p:nvSpPr>
        <p:spPr>
          <a:xfrm>
            <a:off x="5388746" y="5849706"/>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147" y="489085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429" y="545473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428" y="586177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882E9AAE-C238-490C-8813-16D820FD20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0536" y="546658"/>
            <a:ext cx="2649960" cy="3062690"/>
          </a:xfrm>
          <a:prstGeom prst="rect">
            <a:avLst/>
          </a:prstGeom>
        </p:spPr>
      </p:pic>
    </p:spTree>
    <p:extLst>
      <p:ext uri="{BB962C8B-B14F-4D97-AF65-F5344CB8AC3E}">
        <p14:creationId xmlns:p14="http://schemas.microsoft.com/office/powerpoint/2010/main" val="249317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148FBA-6263-40A6-BF6D-9E056562CE5D}"/>
              </a:ext>
            </a:extLst>
          </p:cNvPr>
          <p:cNvSpPr/>
          <p:nvPr/>
        </p:nvSpPr>
        <p:spPr>
          <a:xfrm>
            <a:off x="0" y="0"/>
            <a:ext cx="12192000" cy="6858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 name="図表 4">
            <a:extLst>
              <a:ext uri="{FF2B5EF4-FFF2-40B4-BE49-F238E27FC236}">
                <a16:creationId xmlns:a16="http://schemas.microsoft.com/office/drawing/2014/main" id="{FF287B6F-F0D7-479F-AB3F-EFCE7F340484}"/>
              </a:ext>
            </a:extLst>
          </p:cNvPr>
          <p:cNvGraphicFramePr/>
          <p:nvPr>
            <p:extLst>
              <p:ext uri="{D42A27DB-BD31-4B8C-83A1-F6EECF244321}">
                <p14:modId xmlns:p14="http://schemas.microsoft.com/office/powerpoint/2010/main" val="2108017381"/>
              </p:ext>
            </p:extLst>
          </p:nvPr>
        </p:nvGraphicFramePr>
        <p:xfrm>
          <a:off x="0" y="0"/>
          <a:ext cx="12192000" cy="1297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正方形/長方形 6">
            <a:extLst>
              <a:ext uri="{FF2B5EF4-FFF2-40B4-BE49-F238E27FC236}">
                <a16:creationId xmlns:a16="http://schemas.microsoft.com/office/drawing/2014/main" id="{72BDCACB-709E-4414-AC81-8457BACBE588}"/>
              </a:ext>
            </a:extLst>
          </p:cNvPr>
          <p:cNvSpPr/>
          <p:nvPr/>
        </p:nvSpPr>
        <p:spPr>
          <a:xfrm>
            <a:off x="157317" y="1563326"/>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2D633A44-346A-40A9-ACFF-1F63ADCD5CB8}"/>
              </a:ext>
            </a:extLst>
          </p:cNvPr>
          <p:cNvSpPr/>
          <p:nvPr/>
        </p:nvSpPr>
        <p:spPr>
          <a:xfrm>
            <a:off x="314633" y="4326438"/>
            <a:ext cx="11720050" cy="210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ｚ</a:t>
            </a:r>
            <a:endParaRPr kumimoji="1" lang="ja-JP" altLang="en-US" dirty="0"/>
          </a:p>
        </p:txBody>
      </p:sp>
      <p:sp>
        <p:nvSpPr>
          <p:cNvPr id="9" name="正方形/長方形 8">
            <a:extLst>
              <a:ext uri="{FF2B5EF4-FFF2-40B4-BE49-F238E27FC236}">
                <a16:creationId xmlns:a16="http://schemas.microsoft.com/office/drawing/2014/main" id="{9FB00F23-E9B3-4798-B7C1-B8C50AE10865}"/>
              </a:ext>
            </a:extLst>
          </p:cNvPr>
          <p:cNvSpPr/>
          <p:nvPr/>
        </p:nvSpPr>
        <p:spPr>
          <a:xfrm>
            <a:off x="6253316" y="1563328"/>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AC5A120B-B7E8-46F9-BC88-FB516FE59C11}"/>
              </a:ext>
            </a:extLst>
          </p:cNvPr>
          <p:cNvSpPr txBox="1"/>
          <p:nvPr/>
        </p:nvSpPr>
        <p:spPr>
          <a:xfrm>
            <a:off x="157317" y="1956868"/>
            <a:ext cx="5781369" cy="1846659"/>
          </a:xfrm>
          <a:prstGeom prst="rect">
            <a:avLst/>
          </a:prstGeom>
          <a:noFill/>
        </p:spPr>
        <p:txBody>
          <a:bodyPr wrap="square" rtlCol="0">
            <a:spAutoFit/>
          </a:bodyPr>
          <a:lstStyle/>
          <a:p>
            <a:pPr algn="ctr"/>
            <a:r>
              <a:rPr kumimoji="1" lang="ja-JP" altLang="en-US" sz="2400" dirty="0">
                <a:latin typeface="+mn-ea"/>
              </a:rPr>
              <a:t>東京大学稲見研究室インターン</a:t>
            </a:r>
            <a:endParaRPr kumimoji="1" lang="en-US" altLang="ja-JP" sz="2400" dirty="0">
              <a:latin typeface="+mn-ea"/>
            </a:endParaRPr>
          </a:p>
          <a:p>
            <a:pPr algn="ctr"/>
            <a:r>
              <a:rPr lang="en-US" altLang="ja-JP" sz="2400" dirty="0" err="1"/>
              <a:t>Enpit</a:t>
            </a:r>
            <a:r>
              <a:rPr lang="en-US" altLang="ja-JP" sz="2400" dirty="0"/>
              <a:t> </a:t>
            </a:r>
            <a:r>
              <a:rPr lang="en-US" altLang="ja-JP" sz="2400" dirty="0" err="1"/>
              <a:t>BizSysD</a:t>
            </a:r>
            <a:endParaRPr lang="en-US" altLang="ja-JP" sz="2400" dirty="0"/>
          </a:p>
          <a:p>
            <a:pPr algn="ctr"/>
            <a:r>
              <a:rPr lang="ja-JP" altLang="en-US" sz="2400" dirty="0">
                <a:latin typeface="+mn-ea"/>
              </a:rPr>
              <a:t>岩手発</a:t>
            </a:r>
            <a:r>
              <a:rPr kumimoji="1" lang="ja-JP" altLang="en-US" sz="2400" dirty="0">
                <a:latin typeface="+mn-ea"/>
              </a:rPr>
              <a:t>超人スポーツ</a:t>
            </a:r>
            <a:r>
              <a:rPr kumimoji="1" lang="en-US" altLang="ja-JP" sz="2400" dirty="0">
                <a:latin typeface="+mn-ea"/>
              </a:rPr>
              <a:t>2018</a:t>
            </a:r>
          </a:p>
          <a:p>
            <a:pPr algn="ctr"/>
            <a:r>
              <a:rPr lang="ja-JP" altLang="en-US" sz="2400" dirty="0">
                <a:latin typeface="+mn-ea"/>
              </a:rPr>
              <a:t>神経回路学会</a:t>
            </a:r>
            <a:r>
              <a:rPr lang="en-US" altLang="ja-JP" sz="2400" dirty="0"/>
              <a:t>ASCONE</a:t>
            </a:r>
            <a:r>
              <a:rPr lang="en-US" altLang="ja-JP" sz="2400" dirty="0">
                <a:latin typeface="+mn-ea"/>
              </a:rPr>
              <a:t>2018</a:t>
            </a:r>
            <a:endParaRPr kumimoji="1" lang="en-US" altLang="ja-JP" sz="2400" dirty="0">
              <a:latin typeface="+mn-ea"/>
            </a:endParaRPr>
          </a:p>
          <a:p>
            <a:endParaRPr kumimoji="1" lang="ja-JP" altLang="en-US" dirty="0"/>
          </a:p>
        </p:txBody>
      </p:sp>
      <p:sp>
        <p:nvSpPr>
          <p:cNvPr id="10" name="テキスト ボックス 9">
            <a:extLst>
              <a:ext uri="{FF2B5EF4-FFF2-40B4-BE49-F238E27FC236}">
                <a16:creationId xmlns:a16="http://schemas.microsoft.com/office/drawing/2014/main" id="{8951C898-3DB5-4E6C-8CB9-0E355C3006F9}"/>
              </a:ext>
            </a:extLst>
          </p:cNvPr>
          <p:cNvSpPr txBox="1"/>
          <p:nvPr/>
        </p:nvSpPr>
        <p:spPr>
          <a:xfrm>
            <a:off x="6253314" y="1960307"/>
            <a:ext cx="5781369" cy="1569660"/>
          </a:xfrm>
          <a:prstGeom prst="rect">
            <a:avLst/>
          </a:prstGeom>
          <a:noFill/>
        </p:spPr>
        <p:txBody>
          <a:bodyPr wrap="square" rtlCol="0">
            <a:spAutoFit/>
          </a:bodyPr>
          <a:lstStyle/>
          <a:p>
            <a:pPr algn="ctr"/>
            <a:r>
              <a:rPr lang="ja-JP" altLang="en-US" sz="2400" dirty="0">
                <a:latin typeface="+mn-ea"/>
              </a:rPr>
              <a:t>大阪大学前田研究室アルバイト</a:t>
            </a:r>
            <a:endParaRPr lang="en-US" altLang="ja-JP" sz="2400" dirty="0">
              <a:latin typeface="+mn-ea"/>
            </a:endParaRPr>
          </a:p>
          <a:p>
            <a:pPr algn="ctr"/>
            <a:r>
              <a:rPr lang="en-US" altLang="ja-JP" sz="2400" dirty="0" err="1"/>
              <a:t>Enpit</a:t>
            </a:r>
            <a:r>
              <a:rPr lang="en-US" altLang="ja-JP" sz="2400" dirty="0"/>
              <a:t> </a:t>
            </a:r>
            <a:r>
              <a:rPr lang="en-US" altLang="ja-JP" sz="2400"/>
              <a:t>Emb</a:t>
            </a:r>
            <a:endParaRPr lang="en-US" altLang="ja-JP" sz="2400" dirty="0"/>
          </a:p>
          <a:p>
            <a:pPr algn="ctr"/>
            <a:r>
              <a:rPr lang="ja-JP" altLang="en-US" sz="2400" dirty="0">
                <a:latin typeface="+mn-ea"/>
              </a:rPr>
              <a:t>岩手発超人スポーツ</a:t>
            </a:r>
            <a:r>
              <a:rPr lang="en-US" altLang="ja-JP" sz="2400" dirty="0">
                <a:latin typeface="+mn-ea"/>
              </a:rPr>
              <a:t>2019</a:t>
            </a:r>
          </a:p>
          <a:p>
            <a:pPr algn="ctr"/>
            <a:r>
              <a:rPr lang="ja-JP" altLang="en-US" sz="2400" dirty="0">
                <a:latin typeface="+mn-ea"/>
              </a:rPr>
              <a:t>神経回路学会</a:t>
            </a:r>
            <a:r>
              <a:rPr lang="en-US" altLang="ja-JP" sz="2400" dirty="0"/>
              <a:t>ASCONE</a:t>
            </a:r>
            <a:r>
              <a:rPr lang="en-US" altLang="ja-JP" sz="2400" dirty="0">
                <a:latin typeface="+mn-ea"/>
              </a:rPr>
              <a:t>2019</a:t>
            </a:r>
          </a:p>
        </p:txBody>
      </p:sp>
      <p:sp>
        <p:nvSpPr>
          <p:cNvPr id="6" name="テキスト ボックス 5">
            <a:extLst>
              <a:ext uri="{FF2B5EF4-FFF2-40B4-BE49-F238E27FC236}">
                <a16:creationId xmlns:a16="http://schemas.microsoft.com/office/drawing/2014/main" id="{7B3CFAB9-458C-4749-A28F-DBEAE28B0704}"/>
              </a:ext>
            </a:extLst>
          </p:cNvPr>
          <p:cNvSpPr txBox="1"/>
          <p:nvPr/>
        </p:nvSpPr>
        <p:spPr>
          <a:xfrm>
            <a:off x="507507" y="5024546"/>
            <a:ext cx="11176986" cy="707886"/>
          </a:xfrm>
          <a:prstGeom prst="rect">
            <a:avLst/>
          </a:prstGeom>
          <a:noFill/>
        </p:spPr>
        <p:txBody>
          <a:bodyPr wrap="square" rtlCol="0">
            <a:spAutoFit/>
          </a:bodyPr>
          <a:lstStyle/>
          <a:p>
            <a:pPr algn="ctr"/>
            <a:r>
              <a:rPr kumimoji="1" lang="ja-JP" altLang="en-US" sz="4000" dirty="0">
                <a:latin typeface="+mn-ea"/>
              </a:rPr>
              <a:t>何か始めるときはいつ始めても大丈夫</a:t>
            </a:r>
          </a:p>
        </p:txBody>
      </p:sp>
    </p:spTree>
    <p:extLst>
      <p:ext uri="{BB962C8B-B14F-4D97-AF65-F5344CB8AC3E}">
        <p14:creationId xmlns:p14="http://schemas.microsoft.com/office/powerpoint/2010/main" val="211343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71" y="1592520"/>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72" y="2453342"/>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72" y="419500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72" y="3314164"/>
            <a:ext cx="4171953" cy="584775"/>
          </a:xfrm>
          <a:prstGeom prst="rect">
            <a:avLst/>
          </a:prstGeom>
          <a:solidFill>
            <a:schemeClr val="accent4">
              <a:lumMod val="60000"/>
              <a:lumOff val="40000"/>
            </a:schemeClr>
          </a:solidFill>
          <a:ln w="28575">
            <a:solidFill>
              <a:schemeClr val="accent1"/>
            </a:solidFill>
          </a:ln>
        </p:spPr>
        <p:txBody>
          <a:bodyPr wrap="square" rtlCol="0">
            <a:spAutoFit/>
          </a:bodyPr>
          <a:lstStyle/>
          <a:p>
            <a:pPr algn="ctr"/>
            <a:r>
              <a:rPr kumimoji="1" lang="ja-JP" altLang="en-US" sz="3200" b="1" dirty="0">
                <a:latin typeface="+mn-ea"/>
              </a:rPr>
              <a:t>大学</a:t>
            </a:r>
            <a:r>
              <a:rPr lang="ja-JP" altLang="en-US" sz="3200" b="1" dirty="0">
                <a:latin typeface="+mn-ea"/>
              </a:rPr>
              <a:t>概要</a:t>
            </a:r>
            <a:endParaRPr kumimoji="1" lang="ja-JP" altLang="en-US" sz="3200" b="1"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71" y="5035742"/>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20" name="テキスト ボックス 19">
            <a:extLst>
              <a:ext uri="{FF2B5EF4-FFF2-40B4-BE49-F238E27FC236}">
                <a16:creationId xmlns:a16="http://schemas.microsoft.com/office/drawing/2014/main" id="{9D7FDB63-B4EF-4DCE-A410-52381E5141AC}"/>
              </a:ext>
            </a:extLst>
          </p:cNvPr>
          <p:cNvSpPr txBox="1"/>
          <p:nvPr/>
        </p:nvSpPr>
        <p:spPr>
          <a:xfrm>
            <a:off x="7007975" y="3314164"/>
            <a:ext cx="4171953"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類別紹介</a:t>
            </a: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19776767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maSample">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781</Words>
  <Application>Microsoft Office PowerPoint</Application>
  <PresentationFormat>ワイド画面</PresentationFormat>
  <Paragraphs>254</Paragraphs>
  <Slides>32</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メイリオ</vt:lpstr>
      <vt:lpstr>游ゴシック</vt:lpstr>
      <vt:lpstr>游明朝</vt:lpstr>
      <vt:lpstr>Arial</vt:lpstr>
      <vt:lpstr>Segoe UI</vt:lpstr>
      <vt:lpstr>Office テーマ</vt:lpstr>
      <vt:lpstr>電気通信大学 編入説明会</vt:lpstr>
      <vt:lpstr>スライドの順序</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スライドの順序</vt:lpstr>
      <vt:lpstr>大学概要 ① </vt:lpstr>
      <vt:lpstr>大学概要 ② </vt:lpstr>
      <vt:lpstr>大学概要 ② </vt:lpstr>
      <vt:lpstr>PowerPoint プレゼンテーション</vt:lpstr>
      <vt:lpstr>スライドの順序</vt:lpstr>
      <vt:lpstr>PowerPoint プレゼンテーション</vt:lpstr>
      <vt:lpstr>PowerPoint プレゼンテーション</vt:lpstr>
      <vt:lpstr>PowerPoint プレゼンテーション</vt:lpstr>
      <vt:lpstr>スライドの順序</vt:lpstr>
      <vt:lpstr>受験科目 ①</vt:lpstr>
      <vt:lpstr>受験科目 ②</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スライドの順序</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g15334@ichinoseki.kosen-ac.jp</cp:lastModifiedBy>
  <cp:revision>1</cp:revision>
  <dcterms:created xsi:type="dcterms:W3CDTF">2020-01-25T09:20:49Z</dcterms:created>
  <dcterms:modified xsi:type="dcterms:W3CDTF">2020-01-25T09:24:10Z</dcterms:modified>
</cp:coreProperties>
</file>